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65" r:id="rId2"/>
    <p:sldId id="256" r:id="rId3"/>
    <p:sldId id="405" r:id="rId4"/>
    <p:sldId id="406" r:id="rId5"/>
    <p:sldId id="269" r:id="rId6"/>
    <p:sldId id="271" r:id="rId7"/>
    <p:sldId id="407" r:id="rId8"/>
    <p:sldId id="408" r:id="rId9"/>
    <p:sldId id="443" r:id="rId10"/>
    <p:sldId id="403" r:id="rId11"/>
    <p:sldId id="437" r:id="rId12"/>
    <p:sldId id="438" r:id="rId13"/>
    <p:sldId id="441" r:id="rId14"/>
    <p:sldId id="440" r:id="rId15"/>
    <p:sldId id="442" r:id="rId16"/>
    <p:sldId id="404" r:id="rId17"/>
    <p:sldId id="276" r:id="rId18"/>
    <p:sldId id="411" r:id="rId19"/>
    <p:sldId id="436" r:id="rId20"/>
  </p:sldIdLst>
  <p:sldSz cx="12192000" cy="6858000"/>
  <p:notesSz cx="6858000" cy="9144000"/>
  <p:defaultTextStyle>
    <a:defPPr>
      <a:defRPr lang="en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DAE8FC"/>
    <a:srgbClr val="D6E8D4"/>
    <a:srgbClr val="F26FC6"/>
    <a:srgbClr val="945247"/>
    <a:srgbClr val="B736FF"/>
    <a:srgbClr val="E90016"/>
    <a:srgbClr val="00A163"/>
    <a:srgbClr val="FE7401"/>
    <a:srgbClr val="C2C2C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1858442-97FA-B844-AC62-5C6F5B2EF8DC}" v="504" dt="2024-02-26T11:04:40.09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646" autoAdjust="0"/>
    <p:restoredTop sz="86433"/>
  </p:normalViewPr>
  <p:slideViewPr>
    <p:cSldViewPr snapToGrid="0" snapToObjects="1" showGuides="1">
      <p:cViewPr>
        <p:scale>
          <a:sx n="199" d="100"/>
          <a:sy n="199" d="100"/>
        </p:scale>
        <p:origin x="1504" y="71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enjamin Frey" userId="b8ab18e5-e4bd-4fe2-9ce8-e52e476e158e" providerId="ADAL" clId="{49C25F5F-073E-2E49-9BCF-34BFDC3B6F41}"/>
    <pc:docChg chg="undo custSel addSld delSld modSld sldOrd">
      <pc:chgData name="Benjamin Frey" userId="b8ab18e5-e4bd-4fe2-9ce8-e52e476e158e" providerId="ADAL" clId="{49C25F5F-073E-2E49-9BCF-34BFDC3B6F41}" dt="2024-02-08T10:13:00.063" v="3927" actId="2696"/>
      <pc:docMkLst>
        <pc:docMk/>
      </pc:docMkLst>
      <pc:sldChg chg="modSp mod">
        <pc:chgData name="Benjamin Frey" userId="b8ab18e5-e4bd-4fe2-9ce8-e52e476e158e" providerId="ADAL" clId="{49C25F5F-073E-2E49-9BCF-34BFDC3B6F41}" dt="2024-02-02T13:07:10.216" v="3917" actId="20577"/>
        <pc:sldMkLst>
          <pc:docMk/>
          <pc:sldMk cId="2070505023" sldId="256"/>
        </pc:sldMkLst>
        <pc:spChg chg="mod">
          <ac:chgData name="Benjamin Frey" userId="b8ab18e5-e4bd-4fe2-9ce8-e52e476e158e" providerId="ADAL" clId="{49C25F5F-073E-2E49-9BCF-34BFDC3B6F41}" dt="2024-02-02T13:07:10.216" v="3917" actId="20577"/>
          <ac:spMkLst>
            <pc:docMk/>
            <pc:sldMk cId="2070505023" sldId="256"/>
            <ac:spMk id="9" creationId="{F1335AC1-480C-FF48-9F33-8244987F0F3B}"/>
          </ac:spMkLst>
        </pc:spChg>
      </pc:sldChg>
      <pc:sldChg chg="delSp del mod">
        <pc:chgData name="Benjamin Frey" userId="b8ab18e5-e4bd-4fe2-9ce8-e52e476e158e" providerId="ADAL" clId="{49C25F5F-073E-2E49-9BCF-34BFDC3B6F41}" dt="2024-01-27T13:35:55.947" v="555" actId="2696"/>
        <pc:sldMkLst>
          <pc:docMk/>
          <pc:sldMk cId="1346821538" sldId="258"/>
        </pc:sldMkLst>
        <pc:spChg chg="del">
          <ac:chgData name="Benjamin Frey" userId="b8ab18e5-e4bd-4fe2-9ce8-e52e476e158e" providerId="ADAL" clId="{49C25F5F-073E-2E49-9BCF-34BFDC3B6F41}" dt="2024-01-25T21:59:06.407" v="145" actId="478"/>
          <ac:spMkLst>
            <pc:docMk/>
            <pc:sldMk cId="1346821538" sldId="258"/>
            <ac:spMk id="9" creationId="{C61F428A-E6F6-3441-9DE4-C64030F0E525}"/>
          </ac:spMkLst>
        </pc:spChg>
      </pc:sldChg>
      <pc:sldChg chg="addSp delSp modSp mod ord">
        <pc:chgData name="Benjamin Frey" userId="b8ab18e5-e4bd-4fe2-9ce8-e52e476e158e" providerId="ADAL" clId="{49C25F5F-073E-2E49-9BCF-34BFDC3B6F41}" dt="2024-01-27T21:02:04.555" v="933" actId="14100"/>
        <pc:sldMkLst>
          <pc:docMk/>
          <pc:sldMk cId="2464073266" sldId="263"/>
        </pc:sldMkLst>
        <pc:spChg chg="add mod">
          <ac:chgData name="Benjamin Frey" userId="b8ab18e5-e4bd-4fe2-9ce8-e52e476e158e" providerId="ADAL" clId="{49C25F5F-073E-2E49-9BCF-34BFDC3B6F41}" dt="2024-01-27T20:54:14.839" v="927" actId="20577"/>
          <ac:spMkLst>
            <pc:docMk/>
            <pc:sldMk cId="2464073266" sldId="263"/>
            <ac:spMk id="4" creationId="{9543D7BA-F3EB-05F4-83D3-946630FF8650}"/>
          </ac:spMkLst>
        </pc:spChg>
        <pc:spChg chg="del mod">
          <ac:chgData name="Benjamin Frey" userId="b8ab18e5-e4bd-4fe2-9ce8-e52e476e158e" providerId="ADAL" clId="{49C25F5F-073E-2E49-9BCF-34BFDC3B6F41}" dt="2024-01-25T22:06:23.723" v="389" actId="478"/>
          <ac:spMkLst>
            <pc:docMk/>
            <pc:sldMk cId="2464073266" sldId="263"/>
            <ac:spMk id="8" creationId="{851CB58A-F261-5840-BC8D-65B7D1AA55EC}"/>
          </ac:spMkLst>
        </pc:spChg>
        <pc:graphicFrameChg chg="add del mod">
          <ac:chgData name="Benjamin Frey" userId="b8ab18e5-e4bd-4fe2-9ce8-e52e476e158e" providerId="ADAL" clId="{49C25F5F-073E-2E49-9BCF-34BFDC3B6F41}" dt="2024-01-27T20:53:23.389" v="866" actId="478"/>
          <ac:graphicFrameMkLst>
            <pc:docMk/>
            <pc:sldMk cId="2464073266" sldId="263"/>
            <ac:graphicFrameMk id="2" creationId="{0F23C2D3-CF89-F4AF-1ECC-0A788DDE8FD1}"/>
          </ac:graphicFrameMkLst>
        </pc:graphicFrameChg>
        <pc:picChg chg="add del mod">
          <ac:chgData name="Benjamin Frey" userId="b8ab18e5-e4bd-4fe2-9ce8-e52e476e158e" providerId="ADAL" clId="{49C25F5F-073E-2E49-9BCF-34BFDC3B6F41}" dt="2024-01-27T21:01:30.871" v="929" actId="478"/>
          <ac:picMkLst>
            <pc:docMk/>
            <pc:sldMk cId="2464073266" sldId="263"/>
            <ac:picMk id="3" creationId="{717DE1F2-31D3-3054-FD9B-77ABE8F43C35}"/>
          </ac:picMkLst>
        </pc:picChg>
        <pc:picChg chg="add mod">
          <ac:chgData name="Benjamin Frey" userId="b8ab18e5-e4bd-4fe2-9ce8-e52e476e158e" providerId="ADAL" clId="{49C25F5F-073E-2E49-9BCF-34BFDC3B6F41}" dt="2024-01-27T21:02:04.555" v="933" actId="14100"/>
          <ac:picMkLst>
            <pc:docMk/>
            <pc:sldMk cId="2464073266" sldId="263"/>
            <ac:picMk id="5" creationId="{6F2EE36D-9981-DE0E-EFA0-F81E6C273E6E}"/>
          </ac:picMkLst>
        </pc:picChg>
      </pc:sldChg>
      <pc:sldChg chg="addSp delSp modSp mod">
        <pc:chgData name="Benjamin Frey" userId="b8ab18e5-e4bd-4fe2-9ce8-e52e476e158e" providerId="ADAL" clId="{49C25F5F-073E-2E49-9BCF-34BFDC3B6F41}" dt="2024-02-01T22:23:59.894" v="3745" actId="1076"/>
        <pc:sldMkLst>
          <pc:docMk/>
          <pc:sldMk cId="1989262681" sldId="265"/>
        </pc:sldMkLst>
        <pc:spChg chg="del">
          <ac:chgData name="Benjamin Frey" userId="b8ab18e5-e4bd-4fe2-9ce8-e52e476e158e" providerId="ADAL" clId="{49C25F5F-073E-2E49-9BCF-34BFDC3B6F41}" dt="2024-01-31T22:59:08.177" v="2152" actId="478"/>
          <ac:spMkLst>
            <pc:docMk/>
            <pc:sldMk cId="1989262681" sldId="265"/>
            <ac:spMk id="11" creationId="{DABF2EF5-968A-5643-B44C-8BC2B1E2B259}"/>
          </ac:spMkLst>
        </pc:spChg>
        <pc:picChg chg="add del mod">
          <ac:chgData name="Benjamin Frey" userId="b8ab18e5-e4bd-4fe2-9ce8-e52e476e158e" providerId="ADAL" clId="{49C25F5F-073E-2E49-9BCF-34BFDC3B6F41}" dt="2024-02-01T22:23:16.943" v="3736" actId="1076"/>
          <ac:picMkLst>
            <pc:docMk/>
            <pc:sldMk cId="1989262681" sldId="265"/>
            <ac:picMk id="2" creationId="{3C45A028-6ECB-5D7B-8E05-3859ED242D29}"/>
          </ac:picMkLst>
        </pc:picChg>
        <pc:picChg chg="add mod">
          <ac:chgData name="Benjamin Frey" userId="b8ab18e5-e4bd-4fe2-9ce8-e52e476e158e" providerId="ADAL" clId="{49C25F5F-073E-2E49-9BCF-34BFDC3B6F41}" dt="2024-01-31T23:00:40.294" v="2171" actId="1076"/>
          <ac:picMkLst>
            <pc:docMk/>
            <pc:sldMk cId="1989262681" sldId="265"/>
            <ac:picMk id="3" creationId="{D8A0A285-0BA1-7C1A-8CA5-4535DA138C92}"/>
          </ac:picMkLst>
        </pc:picChg>
        <pc:picChg chg="del mod">
          <ac:chgData name="Benjamin Frey" userId="b8ab18e5-e4bd-4fe2-9ce8-e52e476e158e" providerId="ADAL" clId="{49C25F5F-073E-2E49-9BCF-34BFDC3B6F41}" dt="2024-01-31T22:59:51.985" v="2156" actId="478"/>
          <ac:picMkLst>
            <pc:docMk/>
            <pc:sldMk cId="1989262681" sldId="265"/>
            <ac:picMk id="4" creationId="{8EC030A4-2976-9B9C-5406-CC37BA94134B}"/>
          </ac:picMkLst>
        </pc:picChg>
        <pc:picChg chg="add del mod">
          <ac:chgData name="Benjamin Frey" userId="b8ab18e5-e4bd-4fe2-9ce8-e52e476e158e" providerId="ADAL" clId="{49C25F5F-073E-2E49-9BCF-34BFDC3B6F41}" dt="2024-02-01T22:22:21.864" v="3732" actId="478"/>
          <ac:picMkLst>
            <pc:docMk/>
            <pc:sldMk cId="1989262681" sldId="265"/>
            <ac:picMk id="1026" creationId="{CB36E66D-6706-4D06-A481-1BD3E5234E6D}"/>
          </ac:picMkLst>
        </pc:picChg>
        <pc:picChg chg="add del mod">
          <ac:chgData name="Benjamin Frey" userId="b8ab18e5-e4bd-4fe2-9ce8-e52e476e158e" providerId="ADAL" clId="{49C25F5F-073E-2E49-9BCF-34BFDC3B6F41}" dt="2024-02-01T22:23:23.151" v="3738" actId="478"/>
          <ac:picMkLst>
            <pc:docMk/>
            <pc:sldMk cId="1989262681" sldId="265"/>
            <ac:picMk id="1028" creationId="{305F7649-3BDE-AA47-21D3-87AED8F536ED}"/>
          </ac:picMkLst>
        </pc:picChg>
        <pc:picChg chg="add mod">
          <ac:chgData name="Benjamin Frey" userId="b8ab18e5-e4bd-4fe2-9ce8-e52e476e158e" providerId="ADAL" clId="{49C25F5F-073E-2E49-9BCF-34BFDC3B6F41}" dt="2024-02-01T22:23:59.894" v="3745" actId="1076"/>
          <ac:picMkLst>
            <pc:docMk/>
            <pc:sldMk cId="1989262681" sldId="265"/>
            <ac:picMk id="1030" creationId="{778CEE3D-3BE1-2B38-3281-C981AFCED040}"/>
          </ac:picMkLst>
        </pc:picChg>
      </pc:sldChg>
      <pc:sldChg chg="addSp delSp modSp del mod ord delAnim modAnim modShow">
        <pc:chgData name="Benjamin Frey" userId="b8ab18e5-e4bd-4fe2-9ce8-e52e476e158e" providerId="ADAL" clId="{49C25F5F-073E-2E49-9BCF-34BFDC3B6F41}" dt="2024-02-08T10:12:58.796" v="3926" actId="2696"/>
        <pc:sldMkLst>
          <pc:docMk/>
          <pc:sldMk cId="2181121713" sldId="267"/>
        </pc:sldMkLst>
        <pc:spChg chg="mod">
          <ac:chgData name="Benjamin Frey" userId="b8ab18e5-e4bd-4fe2-9ce8-e52e476e158e" providerId="ADAL" clId="{49C25F5F-073E-2E49-9BCF-34BFDC3B6F41}" dt="2024-01-25T22:11:17.700" v="442" actId="1076"/>
          <ac:spMkLst>
            <pc:docMk/>
            <pc:sldMk cId="2181121713" sldId="267"/>
            <ac:spMk id="2" creationId="{511B69BB-6431-8B4A-8BA3-EE093866B92F}"/>
          </ac:spMkLst>
        </pc:spChg>
        <pc:spChg chg="del">
          <ac:chgData name="Benjamin Frey" userId="b8ab18e5-e4bd-4fe2-9ce8-e52e476e158e" providerId="ADAL" clId="{49C25F5F-073E-2E49-9BCF-34BFDC3B6F41}" dt="2024-01-25T22:00:40.297" v="149" actId="478"/>
          <ac:spMkLst>
            <pc:docMk/>
            <pc:sldMk cId="2181121713" sldId="267"/>
            <ac:spMk id="3" creationId="{D9563D01-6758-F040-B384-AB084E8F164F}"/>
          </ac:spMkLst>
        </pc:spChg>
        <pc:spChg chg="add del mod">
          <ac:chgData name="Benjamin Frey" userId="b8ab18e5-e4bd-4fe2-9ce8-e52e476e158e" providerId="ADAL" clId="{49C25F5F-073E-2E49-9BCF-34BFDC3B6F41}" dt="2024-01-25T22:00:43.223" v="151" actId="478"/>
          <ac:spMkLst>
            <pc:docMk/>
            <pc:sldMk cId="2181121713" sldId="267"/>
            <ac:spMk id="5" creationId="{B9FCA07D-CD34-61EE-2FA3-CFB3D7C6195B}"/>
          </ac:spMkLst>
        </pc:spChg>
        <pc:spChg chg="add del mod">
          <ac:chgData name="Benjamin Frey" userId="b8ab18e5-e4bd-4fe2-9ce8-e52e476e158e" providerId="ADAL" clId="{49C25F5F-073E-2E49-9BCF-34BFDC3B6F41}" dt="2024-01-25T22:05:15.696" v="338" actId="478"/>
          <ac:spMkLst>
            <pc:docMk/>
            <pc:sldMk cId="2181121713" sldId="267"/>
            <ac:spMk id="7" creationId="{8987F509-7EC6-B91F-C5F1-50A2C14AFC60}"/>
          </ac:spMkLst>
        </pc:spChg>
        <pc:spChg chg="add mod">
          <ac:chgData name="Benjamin Frey" userId="b8ab18e5-e4bd-4fe2-9ce8-e52e476e158e" providerId="ADAL" clId="{49C25F5F-073E-2E49-9BCF-34BFDC3B6F41}" dt="2024-01-25T22:05:31.939" v="342" actId="1076"/>
          <ac:spMkLst>
            <pc:docMk/>
            <pc:sldMk cId="2181121713" sldId="267"/>
            <ac:spMk id="13" creationId="{8C340112-E25D-BA98-6726-B6450496F88C}"/>
          </ac:spMkLst>
        </pc:spChg>
        <pc:spChg chg="add mod">
          <ac:chgData name="Benjamin Frey" userId="b8ab18e5-e4bd-4fe2-9ce8-e52e476e158e" providerId="ADAL" clId="{49C25F5F-073E-2E49-9BCF-34BFDC3B6F41}" dt="2024-01-25T22:05:31.939" v="342" actId="1076"/>
          <ac:spMkLst>
            <pc:docMk/>
            <pc:sldMk cId="2181121713" sldId="267"/>
            <ac:spMk id="14" creationId="{6AB289BB-3C5F-EF3D-233D-289022E614BB}"/>
          </ac:spMkLst>
        </pc:spChg>
        <pc:spChg chg="add del mod">
          <ac:chgData name="Benjamin Frey" userId="b8ab18e5-e4bd-4fe2-9ce8-e52e476e158e" providerId="ADAL" clId="{49C25F5F-073E-2E49-9BCF-34BFDC3B6F41}" dt="2024-01-25T22:05:46.151" v="346" actId="478"/>
          <ac:spMkLst>
            <pc:docMk/>
            <pc:sldMk cId="2181121713" sldId="267"/>
            <ac:spMk id="17" creationId="{1F4099CD-4997-910C-4C9B-5B22419D58B9}"/>
          </ac:spMkLst>
        </pc:spChg>
        <pc:spChg chg="add del mod">
          <ac:chgData name="Benjamin Frey" userId="b8ab18e5-e4bd-4fe2-9ce8-e52e476e158e" providerId="ADAL" clId="{49C25F5F-073E-2E49-9BCF-34BFDC3B6F41}" dt="2024-01-25T22:05:46.151" v="346" actId="478"/>
          <ac:spMkLst>
            <pc:docMk/>
            <pc:sldMk cId="2181121713" sldId="267"/>
            <ac:spMk id="18" creationId="{219624B9-BF4A-69AF-EAFC-3CB130AAD565}"/>
          </ac:spMkLst>
        </pc:spChg>
        <pc:spChg chg="add mod">
          <ac:chgData name="Benjamin Frey" userId="b8ab18e5-e4bd-4fe2-9ce8-e52e476e158e" providerId="ADAL" clId="{49C25F5F-073E-2E49-9BCF-34BFDC3B6F41}" dt="2024-01-25T22:07:38.909" v="393" actId="1076"/>
          <ac:spMkLst>
            <pc:docMk/>
            <pc:sldMk cId="2181121713" sldId="267"/>
            <ac:spMk id="19" creationId="{65860428-7B76-1FD8-611E-5DC360DFD1BB}"/>
          </ac:spMkLst>
        </pc:spChg>
        <pc:spChg chg="add del mod">
          <ac:chgData name="Benjamin Frey" userId="b8ab18e5-e4bd-4fe2-9ce8-e52e476e158e" providerId="ADAL" clId="{49C25F5F-073E-2E49-9BCF-34BFDC3B6F41}" dt="2024-01-25T22:09:58.887" v="419" actId="478"/>
          <ac:spMkLst>
            <pc:docMk/>
            <pc:sldMk cId="2181121713" sldId="267"/>
            <ac:spMk id="22" creationId="{F6AEF00A-A8E6-3072-A1BF-58EF69FAD0E8}"/>
          </ac:spMkLst>
        </pc:spChg>
        <pc:spChg chg="add mod">
          <ac:chgData name="Benjamin Frey" userId="b8ab18e5-e4bd-4fe2-9ce8-e52e476e158e" providerId="ADAL" clId="{49C25F5F-073E-2E49-9BCF-34BFDC3B6F41}" dt="2024-01-25T22:10:16.202" v="427" actId="20577"/>
          <ac:spMkLst>
            <pc:docMk/>
            <pc:sldMk cId="2181121713" sldId="267"/>
            <ac:spMk id="23" creationId="{3848ABD9-F8D8-4BE1-AC31-4875B5C4CC81}"/>
          </ac:spMkLst>
        </pc:spChg>
        <pc:spChg chg="add del mod">
          <ac:chgData name="Benjamin Frey" userId="b8ab18e5-e4bd-4fe2-9ce8-e52e476e158e" providerId="ADAL" clId="{49C25F5F-073E-2E49-9BCF-34BFDC3B6F41}" dt="2024-01-25T22:10:01.347" v="421" actId="478"/>
          <ac:spMkLst>
            <pc:docMk/>
            <pc:sldMk cId="2181121713" sldId="267"/>
            <ac:spMk id="26" creationId="{57C27712-D85B-D4F3-51DD-8B72DF02D1F8}"/>
          </ac:spMkLst>
        </pc:spChg>
        <pc:spChg chg="add del mod">
          <ac:chgData name="Benjamin Frey" userId="b8ab18e5-e4bd-4fe2-9ce8-e52e476e158e" providerId="ADAL" clId="{49C25F5F-073E-2E49-9BCF-34BFDC3B6F41}" dt="2024-01-25T22:09:56.664" v="416" actId="478"/>
          <ac:spMkLst>
            <pc:docMk/>
            <pc:sldMk cId="2181121713" sldId="267"/>
            <ac:spMk id="28" creationId="{BF2C01AA-F9E1-E76C-7BD3-EC65CA7FEF93}"/>
          </ac:spMkLst>
        </pc:spChg>
        <pc:spChg chg="add del mod">
          <ac:chgData name="Benjamin Frey" userId="b8ab18e5-e4bd-4fe2-9ce8-e52e476e158e" providerId="ADAL" clId="{49C25F5F-073E-2E49-9BCF-34BFDC3B6F41}" dt="2024-01-25T22:09:19.330" v="413" actId="478"/>
          <ac:spMkLst>
            <pc:docMk/>
            <pc:sldMk cId="2181121713" sldId="267"/>
            <ac:spMk id="30" creationId="{A3CC1A37-1F40-DC17-9C09-0E6A9824AD94}"/>
          </ac:spMkLst>
        </pc:spChg>
        <pc:spChg chg="add del mod">
          <ac:chgData name="Benjamin Frey" userId="b8ab18e5-e4bd-4fe2-9ce8-e52e476e158e" providerId="ADAL" clId="{49C25F5F-073E-2E49-9BCF-34BFDC3B6F41}" dt="2024-01-25T22:09:21.852" v="414" actId="478"/>
          <ac:spMkLst>
            <pc:docMk/>
            <pc:sldMk cId="2181121713" sldId="267"/>
            <ac:spMk id="32" creationId="{C4666E5E-C71F-B716-5418-BBA16A020ED3}"/>
          </ac:spMkLst>
        </pc:spChg>
        <pc:spChg chg="add del">
          <ac:chgData name="Benjamin Frey" userId="b8ab18e5-e4bd-4fe2-9ce8-e52e476e158e" providerId="ADAL" clId="{49C25F5F-073E-2E49-9BCF-34BFDC3B6F41}" dt="2024-01-25T22:10:25.183" v="429" actId="478"/>
          <ac:spMkLst>
            <pc:docMk/>
            <pc:sldMk cId="2181121713" sldId="267"/>
            <ac:spMk id="34" creationId="{EED120E2-C378-5A94-C580-3D482E311EF0}"/>
          </ac:spMkLst>
        </pc:spChg>
        <pc:spChg chg="add mod">
          <ac:chgData name="Benjamin Frey" userId="b8ab18e5-e4bd-4fe2-9ce8-e52e476e158e" providerId="ADAL" clId="{49C25F5F-073E-2E49-9BCF-34BFDC3B6F41}" dt="2024-01-25T22:10:43.983" v="437" actId="1076"/>
          <ac:spMkLst>
            <pc:docMk/>
            <pc:sldMk cId="2181121713" sldId="267"/>
            <ac:spMk id="36" creationId="{787EEEA2-ABA1-D951-CAE7-43E2E6029ABD}"/>
          </ac:spMkLst>
        </pc:spChg>
        <pc:spChg chg="add mod">
          <ac:chgData name="Benjamin Frey" userId="b8ab18e5-e4bd-4fe2-9ce8-e52e476e158e" providerId="ADAL" clId="{49C25F5F-073E-2E49-9BCF-34BFDC3B6F41}" dt="2024-01-25T22:11:02.670" v="441" actId="1076"/>
          <ac:spMkLst>
            <pc:docMk/>
            <pc:sldMk cId="2181121713" sldId="267"/>
            <ac:spMk id="38" creationId="{CEDF0682-574E-1D2F-EA23-3120FCB87830}"/>
          </ac:spMkLst>
        </pc:spChg>
        <pc:picChg chg="add mod modCrop">
          <ac:chgData name="Benjamin Frey" userId="b8ab18e5-e4bd-4fe2-9ce8-e52e476e158e" providerId="ADAL" clId="{49C25F5F-073E-2E49-9BCF-34BFDC3B6F41}" dt="2024-01-28T15:28:07.708" v="1334" actId="732"/>
          <ac:picMkLst>
            <pc:docMk/>
            <pc:sldMk cId="2181121713" sldId="267"/>
            <ac:picMk id="3" creationId="{E354E74E-2BE7-8914-AD10-8FA8C64190A8}"/>
          </ac:picMkLst>
        </pc:picChg>
        <pc:picChg chg="add del mod modCrop">
          <ac:chgData name="Benjamin Frey" userId="b8ab18e5-e4bd-4fe2-9ce8-e52e476e158e" providerId="ADAL" clId="{49C25F5F-073E-2E49-9BCF-34BFDC3B6F41}" dt="2024-01-28T15:27:42.972" v="1325" actId="478"/>
          <ac:picMkLst>
            <pc:docMk/>
            <pc:sldMk cId="2181121713" sldId="267"/>
            <ac:picMk id="6" creationId="{54BA98CF-06E6-6AC7-1E9D-C609DF3AAE03}"/>
          </ac:picMkLst>
        </pc:picChg>
        <pc:picChg chg="add del mod">
          <ac:chgData name="Benjamin Frey" userId="b8ab18e5-e4bd-4fe2-9ce8-e52e476e158e" providerId="ADAL" clId="{49C25F5F-073E-2E49-9BCF-34BFDC3B6F41}" dt="2024-01-25T22:02:26.126" v="196" actId="478"/>
          <ac:picMkLst>
            <pc:docMk/>
            <pc:sldMk cId="2181121713" sldId="267"/>
            <ac:picMk id="8" creationId="{3E38890B-68F6-A86A-72DA-8849302B340E}"/>
          </ac:picMkLst>
        </pc:picChg>
        <pc:picChg chg="add del mod">
          <ac:chgData name="Benjamin Frey" userId="b8ab18e5-e4bd-4fe2-9ce8-e52e476e158e" providerId="ADAL" clId="{49C25F5F-073E-2E49-9BCF-34BFDC3B6F41}" dt="2024-01-25T22:02:43.148" v="199" actId="478"/>
          <ac:picMkLst>
            <pc:docMk/>
            <pc:sldMk cId="2181121713" sldId="267"/>
            <ac:picMk id="9" creationId="{33A7A454-E292-516E-D9B4-5C2594AC9A28}"/>
          </ac:picMkLst>
        </pc:picChg>
        <pc:picChg chg="add mod modCrop">
          <ac:chgData name="Benjamin Frey" userId="b8ab18e5-e4bd-4fe2-9ce8-e52e476e158e" providerId="ADAL" clId="{49C25F5F-073E-2E49-9BCF-34BFDC3B6F41}" dt="2024-01-25T22:06:17.188" v="387" actId="1076"/>
          <ac:picMkLst>
            <pc:docMk/>
            <pc:sldMk cId="2181121713" sldId="267"/>
            <ac:picMk id="10" creationId="{7044CE9A-5DCB-FD8E-BD7A-1D2FE1E3A42A}"/>
          </ac:picMkLst>
        </pc:picChg>
        <pc:cxnChg chg="add mod">
          <ac:chgData name="Benjamin Frey" userId="b8ab18e5-e4bd-4fe2-9ce8-e52e476e158e" providerId="ADAL" clId="{49C25F5F-073E-2E49-9BCF-34BFDC3B6F41}" dt="2024-01-25T22:05:31.939" v="342" actId="1076"/>
          <ac:cxnSpMkLst>
            <pc:docMk/>
            <pc:sldMk cId="2181121713" sldId="267"/>
            <ac:cxnSpMk id="11" creationId="{360A1543-DC8C-4858-00D5-EFCD9E6D45DE}"/>
          </ac:cxnSpMkLst>
        </pc:cxnChg>
        <pc:cxnChg chg="add mod">
          <ac:chgData name="Benjamin Frey" userId="b8ab18e5-e4bd-4fe2-9ce8-e52e476e158e" providerId="ADAL" clId="{49C25F5F-073E-2E49-9BCF-34BFDC3B6F41}" dt="2024-01-25T22:05:31.939" v="342" actId="1076"/>
          <ac:cxnSpMkLst>
            <pc:docMk/>
            <pc:sldMk cId="2181121713" sldId="267"/>
            <ac:cxnSpMk id="12" creationId="{D8A7F107-1446-3088-BEF5-6632C1F68D93}"/>
          </ac:cxnSpMkLst>
        </pc:cxnChg>
        <pc:cxnChg chg="add del mod">
          <ac:chgData name="Benjamin Frey" userId="b8ab18e5-e4bd-4fe2-9ce8-e52e476e158e" providerId="ADAL" clId="{49C25F5F-073E-2E49-9BCF-34BFDC3B6F41}" dt="2024-01-25T22:05:46.151" v="346" actId="478"/>
          <ac:cxnSpMkLst>
            <pc:docMk/>
            <pc:sldMk cId="2181121713" sldId="267"/>
            <ac:cxnSpMk id="15" creationId="{D84DE45C-7CB7-395C-022D-36A60FE7FA30}"/>
          </ac:cxnSpMkLst>
        </pc:cxnChg>
        <pc:cxnChg chg="add del mod">
          <ac:chgData name="Benjamin Frey" userId="b8ab18e5-e4bd-4fe2-9ce8-e52e476e158e" providerId="ADAL" clId="{49C25F5F-073E-2E49-9BCF-34BFDC3B6F41}" dt="2024-01-25T22:05:46.151" v="346" actId="478"/>
          <ac:cxnSpMkLst>
            <pc:docMk/>
            <pc:sldMk cId="2181121713" sldId="267"/>
            <ac:cxnSpMk id="16" creationId="{B0A0390A-09B0-BBAB-6F47-8371C877B832}"/>
          </ac:cxnSpMkLst>
        </pc:cxnChg>
        <pc:cxnChg chg="add del mod">
          <ac:chgData name="Benjamin Frey" userId="b8ab18e5-e4bd-4fe2-9ce8-e52e476e158e" providerId="ADAL" clId="{49C25F5F-073E-2E49-9BCF-34BFDC3B6F41}" dt="2024-01-25T22:09:57.849" v="418" actId="478"/>
          <ac:cxnSpMkLst>
            <pc:docMk/>
            <pc:sldMk cId="2181121713" sldId="267"/>
            <ac:cxnSpMk id="20" creationId="{462DC012-85B6-6677-472C-ECA81293265F}"/>
          </ac:cxnSpMkLst>
        </pc:cxnChg>
        <pc:cxnChg chg="add del mod">
          <ac:chgData name="Benjamin Frey" userId="b8ab18e5-e4bd-4fe2-9ce8-e52e476e158e" providerId="ADAL" clId="{49C25F5F-073E-2E49-9BCF-34BFDC3B6F41}" dt="2024-01-25T22:10:08.542" v="424" actId="478"/>
          <ac:cxnSpMkLst>
            <pc:docMk/>
            <pc:sldMk cId="2181121713" sldId="267"/>
            <ac:cxnSpMk id="21" creationId="{26E3B408-19DA-6325-C2A9-101E15711870}"/>
          </ac:cxnSpMkLst>
        </pc:cxnChg>
        <pc:cxnChg chg="add del mod">
          <ac:chgData name="Benjamin Frey" userId="b8ab18e5-e4bd-4fe2-9ce8-e52e476e158e" providerId="ADAL" clId="{49C25F5F-073E-2E49-9BCF-34BFDC3B6F41}" dt="2024-01-25T22:10:03.164" v="422" actId="478"/>
          <ac:cxnSpMkLst>
            <pc:docMk/>
            <pc:sldMk cId="2181121713" sldId="267"/>
            <ac:cxnSpMk id="25" creationId="{E76DD597-5B27-869E-77AB-53CEDB0573BE}"/>
          </ac:cxnSpMkLst>
        </pc:cxnChg>
        <pc:cxnChg chg="add del mod">
          <ac:chgData name="Benjamin Frey" userId="b8ab18e5-e4bd-4fe2-9ce8-e52e476e158e" providerId="ADAL" clId="{49C25F5F-073E-2E49-9BCF-34BFDC3B6F41}" dt="2024-01-25T22:09:57.252" v="417" actId="478"/>
          <ac:cxnSpMkLst>
            <pc:docMk/>
            <pc:sldMk cId="2181121713" sldId="267"/>
            <ac:cxnSpMk id="27" creationId="{6D87CA30-1C30-320E-9A24-077938E6FAFA}"/>
          </ac:cxnSpMkLst>
        </pc:cxnChg>
        <pc:cxnChg chg="add del mod">
          <ac:chgData name="Benjamin Frey" userId="b8ab18e5-e4bd-4fe2-9ce8-e52e476e158e" providerId="ADAL" clId="{49C25F5F-073E-2E49-9BCF-34BFDC3B6F41}" dt="2024-01-25T22:09:53.801" v="415" actId="478"/>
          <ac:cxnSpMkLst>
            <pc:docMk/>
            <pc:sldMk cId="2181121713" sldId="267"/>
            <ac:cxnSpMk id="29" creationId="{BC39AF9D-09C5-B01D-085F-D7EAC3ECC69E}"/>
          </ac:cxnSpMkLst>
        </pc:cxnChg>
        <pc:cxnChg chg="add del mod">
          <ac:chgData name="Benjamin Frey" userId="b8ab18e5-e4bd-4fe2-9ce8-e52e476e158e" providerId="ADAL" clId="{49C25F5F-073E-2E49-9BCF-34BFDC3B6F41}" dt="2024-01-25T22:10:07.120" v="423" actId="478"/>
          <ac:cxnSpMkLst>
            <pc:docMk/>
            <pc:sldMk cId="2181121713" sldId="267"/>
            <ac:cxnSpMk id="31" creationId="{209BBF4E-6616-1783-74BC-D78B07FEAE8E}"/>
          </ac:cxnSpMkLst>
        </pc:cxnChg>
      </pc:sldChg>
      <pc:sldChg chg="add del">
        <pc:chgData name="Benjamin Frey" userId="b8ab18e5-e4bd-4fe2-9ce8-e52e476e158e" providerId="ADAL" clId="{49C25F5F-073E-2E49-9BCF-34BFDC3B6F41}" dt="2024-01-27T13:59:57.269" v="641" actId="2696"/>
        <pc:sldMkLst>
          <pc:docMk/>
          <pc:sldMk cId="2926635759" sldId="268"/>
        </pc:sldMkLst>
      </pc:sldChg>
      <pc:sldChg chg="addSp delSp modSp mod addAnim delAnim modAnim">
        <pc:chgData name="Benjamin Frey" userId="b8ab18e5-e4bd-4fe2-9ce8-e52e476e158e" providerId="ADAL" clId="{49C25F5F-073E-2E49-9BCF-34BFDC3B6F41}" dt="2024-02-02T09:56:18.204" v="3770" actId="1076"/>
        <pc:sldMkLst>
          <pc:docMk/>
          <pc:sldMk cId="1230903955" sldId="269"/>
        </pc:sldMkLst>
        <pc:spChg chg="add del mod">
          <ac:chgData name="Benjamin Frey" userId="b8ab18e5-e4bd-4fe2-9ce8-e52e476e158e" providerId="ADAL" clId="{49C25F5F-073E-2E49-9BCF-34BFDC3B6F41}" dt="2024-01-30T22:31:56.127" v="2081" actId="478"/>
          <ac:spMkLst>
            <pc:docMk/>
            <pc:sldMk cId="1230903955" sldId="269"/>
            <ac:spMk id="4" creationId="{9E0B899B-872E-7FCE-6666-C820209AD645}"/>
          </ac:spMkLst>
        </pc:spChg>
        <pc:spChg chg="add del mod">
          <ac:chgData name="Benjamin Frey" userId="b8ab18e5-e4bd-4fe2-9ce8-e52e476e158e" providerId="ADAL" clId="{49C25F5F-073E-2E49-9BCF-34BFDC3B6F41}" dt="2024-01-30T22:32:04.617" v="2084" actId="478"/>
          <ac:spMkLst>
            <pc:docMk/>
            <pc:sldMk cId="1230903955" sldId="269"/>
            <ac:spMk id="9" creationId="{B9E5B9BC-74E0-6814-836D-A9D67308BC3C}"/>
          </ac:spMkLst>
        </pc:spChg>
        <pc:spChg chg="add del mod">
          <ac:chgData name="Benjamin Frey" userId="b8ab18e5-e4bd-4fe2-9ce8-e52e476e158e" providerId="ADAL" clId="{49C25F5F-073E-2E49-9BCF-34BFDC3B6F41}" dt="2024-01-30T22:32:06.457" v="2085" actId="478"/>
          <ac:spMkLst>
            <pc:docMk/>
            <pc:sldMk cId="1230903955" sldId="269"/>
            <ac:spMk id="10" creationId="{DF12033F-0166-7794-76A9-432EBEC8068F}"/>
          </ac:spMkLst>
        </pc:spChg>
        <pc:picChg chg="add del mod">
          <ac:chgData name="Benjamin Frey" userId="b8ab18e5-e4bd-4fe2-9ce8-e52e476e158e" providerId="ADAL" clId="{49C25F5F-073E-2E49-9BCF-34BFDC3B6F41}" dt="2024-02-02T09:56:15.504" v="3769" actId="478"/>
          <ac:picMkLst>
            <pc:docMk/>
            <pc:sldMk cId="1230903955" sldId="269"/>
            <ac:picMk id="2" creationId="{A454AFA7-B62E-01A6-95EA-902B99037093}"/>
          </ac:picMkLst>
        </pc:picChg>
        <pc:picChg chg="add mod">
          <ac:chgData name="Benjamin Frey" userId="b8ab18e5-e4bd-4fe2-9ce8-e52e476e158e" providerId="ADAL" clId="{49C25F5F-073E-2E49-9BCF-34BFDC3B6F41}" dt="2024-01-25T21:44:41.943" v="10" actId="1076"/>
          <ac:picMkLst>
            <pc:docMk/>
            <pc:sldMk cId="1230903955" sldId="269"/>
            <ac:picMk id="3" creationId="{367A8ADD-AD2F-1F33-0921-AE05EFD7C606}"/>
          </ac:picMkLst>
        </pc:picChg>
        <pc:picChg chg="del">
          <ac:chgData name="Benjamin Frey" userId="b8ab18e5-e4bd-4fe2-9ce8-e52e476e158e" providerId="ADAL" clId="{49C25F5F-073E-2E49-9BCF-34BFDC3B6F41}" dt="2024-01-25T21:44:08.556" v="1" actId="478"/>
          <ac:picMkLst>
            <pc:docMk/>
            <pc:sldMk cId="1230903955" sldId="269"/>
            <ac:picMk id="5" creationId="{9F71CE98-C8C0-6CB8-B188-C1B4A5F62EF2}"/>
          </ac:picMkLst>
        </pc:picChg>
        <pc:picChg chg="mod">
          <ac:chgData name="Benjamin Frey" userId="b8ab18e5-e4bd-4fe2-9ce8-e52e476e158e" providerId="ADAL" clId="{49C25F5F-073E-2E49-9BCF-34BFDC3B6F41}" dt="2024-02-02T09:56:03.668" v="3767" actId="1076"/>
          <ac:picMkLst>
            <pc:docMk/>
            <pc:sldMk cId="1230903955" sldId="269"/>
            <ac:picMk id="6" creationId="{3019FD97-EE9E-5CA1-078C-34B39D92708B}"/>
          </ac:picMkLst>
        </pc:picChg>
        <pc:picChg chg="add del mod">
          <ac:chgData name="Benjamin Frey" userId="b8ab18e5-e4bd-4fe2-9ce8-e52e476e158e" providerId="ADAL" clId="{49C25F5F-073E-2E49-9BCF-34BFDC3B6F41}" dt="2024-02-02T09:56:18.204" v="3770" actId="1076"/>
          <ac:picMkLst>
            <pc:docMk/>
            <pc:sldMk cId="1230903955" sldId="269"/>
            <ac:picMk id="7" creationId="{40219CE6-131B-E127-A1CB-386C474190E8}"/>
          </ac:picMkLst>
        </pc:picChg>
      </pc:sldChg>
      <pc:sldChg chg="modSp add del mod modAnim">
        <pc:chgData name="Benjamin Frey" userId="b8ab18e5-e4bd-4fe2-9ce8-e52e476e158e" providerId="ADAL" clId="{49C25F5F-073E-2E49-9BCF-34BFDC3B6F41}" dt="2024-02-08T10:12:56.433" v="3924" actId="2696"/>
        <pc:sldMkLst>
          <pc:docMk/>
          <pc:sldMk cId="2158687237" sldId="271"/>
        </pc:sldMkLst>
        <pc:spChg chg="mod">
          <ac:chgData name="Benjamin Frey" userId="b8ab18e5-e4bd-4fe2-9ce8-e52e476e158e" providerId="ADAL" clId="{49C25F5F-073E-2E49-9BCF-34BFDC3B6F41}" dt="2024-01-27T13:31:22.525" v="463" actId="313"/>
          <ac:spMkLst>
            <pc:docMk/>
            <pc:sldMk cId="2158687237" sldId="271"/>
            <ac:spMk id="8" creationId="{D3AAA3CA-5879-A341-96FB-6033B80DD5B4}"/>
          </ac:spMkLst>
        </pc:spChg>
        <pc:spChg chg="mod">
          <ac:chgData name="Benjamin Frey" userId="b8ab18e5-e4bd-4fe2-9ce8-e52e476e158e" providerId="ADAL" clId="{49C25F5F-073E-2E49-9BCF-34BFDC3B6F41}" dt="2024-01-27T13:35:44.939" v="554" actId="1076"/>
          <ac:spMkLst>
            <pc:docMk/>
            <pc:sldMk cId="2158687237" sldId="271"/>
            <ac:spMk id="10" creationId="{ED7139D9-0EAE-370F-21FE-082A751F6C87}"/>
          </ac:spMkLst>
        </pc:spChg>
      </pc:sldChg>
      <pc:sldChg chg="addSp delSp modSp del mod delAnim modAnim modShow">
        <pc:chgData name="Benjamin Frey" userId="b8ab18e5-e4bd-4fe2-9ce8-e52e476e158e" providerId="ADAL" clId="{49C25F5F-073E-2E49-9BCF-34BFDC3B6F41}" dt="2024-02-01T21:46:56.306" v="3728" actId="2696"/>
        <pc:sldMkLst>
          <pc:docMk/>
          <pc:sldMk cId="2895613329" sldId="273"/>
        </pc:sldMkLst>
        <pc:spChg chg="mod">
          <ac:chgData name="Benjamin Frey" userId="b8ab18e5-e4bd-4fe2-9ce8-e52e476e158e" providerId="ADAL" clId="{49C25F5F-073E-2E49-9BCF-34BFDC3B6F41}" dt="2024-01-29T08:02:53.058" v="1713" actId="1076"/>
          <ac:spMkLst>
            <pc:docMk/>
            <pc:sldMk cId="2895613329" sldId="273"/>
            <ac:spMk id="3" creationId="{8898439A-579B-8F4D-A5E7-CE3CCCF8F1C1}"/>
          </ac:spMkLst>
        </pc:spChg>
        <pc:spChg chg="add mod">
          <ac:chgData name="Benjamin Frey" userId="b8ab18e5-e4bd-4fe2-9ce8-e52e476e158e" providerId="ADAL" clId="{49C25F5F-073E-2E49-9BCF-34BFDC3B6F41}" dt="2024-01-25T21:52:28.597" v="68" actId="20577"/>
          <ac:spMkLst>
            <pc:docMk/>
            <pc:sldMk cId="2895613329" sldId="273"/>
            <ac:spMk id="7" creationId="{BCC94704-B636-6321-9576-06D01FA11E5F}"/>
          </ac:spMkLst>
        </pc:spChg>
        <pc:spChg chg="add del mod">
          <ac:chgData name="Benjamin Frey" userId="b8ab18e5-e4bd-4fe2-9ce8-e52e476e158e" providerId="ADAL" clId="{49C25F5F-073E-2E49-9BCF-34BFDC3B6F41}" dt="2024-01-27T13:49:49.542" v="631" actId="478"/>
          <ac:spMkLst>
            <pc:docMk/>
            <pc:sldMk cId="2895613329" sldId="273"/>
            <ac:spMk id="8" creationId="{382F2C8C-72CA-52AE-002F-6BB4214F63A1}"/>
          </ac:spMkLst>
        </pc:spChg>
        <pc:spChg chg="add del mod">
          <ac:chgData name="Benjamin Frey" userId="b8ab18e5-e4bd-4fe2-9ce8-e52e476e158e" providerId="ADAL" clId="{49C25F5F-073E-2E49-9BCF-34BFDC3B6F41}" dt="2024-01-25T21:52:48.041" v="95"/>
          <ac:spMkLst>
            <pc:docMk/>
            <pc:sldMk cId="2895613329" sldId="273"/>
            <ac:spMk id="14" creationId="{C6785A6E-F96D-3A84-1585-FD5B85FD9032}"/>
          </ac:spMkLst>
        </pc:spChg>
        <pc:spChg chg="add del mod">
          <ac:chgData name="Benjamin Frey" userId="b8ab18e5-e4bd-4fe2-9ce8-e52e476e158e" providerId="ADAL" clId="{49C25F5F-073E-2E49-9BCF-34BFDC3B6F41}" dt="2024-01-27T13:49:48.881" v="630" actId="478"/>
          <ac:spMkLst>
            <pc:docMk/>
            <pc:sldMk cId="2895613329" sldId="273"/>
            <ac:spMk id="15" creationId="{A1575930-C073-3D94-AB94-3C343601580E}"/>
          </ac:spMkLst>
        </pc:spChg>
        <pc:spChg chg="add del mod">
          <ac:chgData name="Benjamin Frey" userId="b8ab18e5-e4bd-4fe2-9ce8-e52e476e158e" providerId="ADAL" clId="{49C25F5F-073E-2E49-9BCF-34BFDC3B6F41}" dt="2024-01-27T14:03:48.638" v="837"/>
          <ac:spMkLst>
            <pc:docMk/>
            <pc:sldMk cId="2895613329" sldId="273"/>
            <ac:spMk id="16" creationId="{FB95C3FA-0C4F-974F-D709-19EE9D9C390A}"/>
          </ac:spMkLst>
        </pc:spChg>
        <pc:spChg chg="add del mod">
          <ac:chgData name="Benjamin Frey" userId="b8ab18e5-e4bd-4fe2-9ce8-e52e476e158e" providerId="ADAL" clId="{49C25F5F-073E-2E49-9BCF-34BFDC3B6F41}" dt="2024-01-27T14:03:48.637" v="835"/>
          <ac:spMkLst>
            <pc:docMk/>
            <pc:sldMk cId="2895613329" sldId="273"/>
            <ac:spMk id="17" creationId="{D16B2902-FA8C-B77D-338B-890D702CF0F8}"/>
          </ac:spMkLst>
        </pc:spChg>
        <pc:spChg chg="add del mod">
          <ac:chgData name="Benjamin Frey" userId="b8ab18e5-e4bd-4fe2-9ce8-e52e476e158e" providerId="ADAL" clId="{49C25F5F-073E-2E49-9BCF-34BFDC3B6F41}" dt="2024-01-27T14:11:23.563" v="859" actId="478"/>
          <ac:spMkLst>
            <pc:docMk/>
            <pc:sldMk cId="2895613329" sldId="273"/>
            <ac:spMk id="19" creationId="{2501FEFD-6BB5-E01D-20BD-25D6EE765AF2}"/>
          </ac:spMkLst>
        </pc:spChg>
        <pc:spChg chg="add del mod">
          <ac:chgData name="Benjamin Frey" userId="b8ab18e5-e4bd-4fe2-9ce8-e52e476e158e" providerId="ADAL" clId="{49C25F5F-073E-2E49-9BCF-34BFDC3B6F41}" dt="2024-01-27T14:11:22.318" v="858" actId="478"/>
          <ac:spMkLst>
            <pc:docMk/>
            <pc:sldMk cId="2895613329" sldId="273"/>
            <ac:spMk id="21" creationId="{032B83FA-12A1-C1F3-9C35-A2CE873A70F5}"/>
          </ac:spMkLst>
        </pc:spChg>
        <pc:spChg chg="add del mod">
          <ac:chgData name="Benjamin Frey" userId="b8ab18e5-e4bd-4fe2-9ce8-e52e476e158e" providerId="ADAL" clId="{49C25F5F-073E-2E49-9BCF-34BFDC3B6F41}" dt="2024-01-27T14:11:20.986" v="856" actId="478"/>
          <ac:spMkLst>
            <pc:docMk/>
            <pc:sldMk cId="2895613329" sldId="273"/>
            <ac:spMk id="22" creationId="{F9B9CBE0-8EF7-C844-82FC-BCF469F2B8E7}"/>
          </ac:spMkLst>
        </pc:spChg>
        <pc:spChg chg="add del mod">
          <ac:chgData name="Benjamin Frey" userId="b8ab18e5-e4bd-4fe2-9ce8-e52e476e158e" providerId="ADAL" clId="{49C25F5F-073E-2E49-9BCF-34BFDC3B6F41}" dt="2024-01-27T21:26:32.544" v="1013"/>
          <ac:spMkLst>
            <pc:docMk/>
            <pc:sldMk cId="2895613329" sldId="273"/>
            <ac:spMk id="28" creationId="{1CEFDBB9-6B0B-7A4F-2A80-CC574BC109DC}"/>
          </ac:spMkLst>
        </pc:spChg>
        <pc:spChg chg="add mod">
          <ac:chgData name="Benjamin Frey" userId="b8ab18e5-e4bd-4fe2-9ce8-e52e476e158e" providerId="ADAL" clId="{49C25F5F-073E-2E49-9BCF-34BFDC3B6F41}" dt="2024-01-27T21:30:31.926" v="1160" actId="1076"/>
          <ac:spMkLst>
            <pc:docMk/>
            <pc:sldMk cId="2895613329" sldId="273"/>
            <ac:spMk id="30" creationId="{99F2C704-4776-882E-41B4-B051D72E832E}"/>
          </ac:spMkLst>
        </pc:spChg>
        <pc:picChg chg="add del mod">
          <ac:chgData name="Benjamin Frey" userId="b8ab18e5-e4bd-4fe2-9ce8-e52e476e158e" providerId="ADAL" clId="{49C25F5F-073E-2E49-9BCF-34BFDC3B6F41}" dt="2024-01-27T13:49:47.988" v="629" actId="478"/>
          <ac:picMkLst>
            <pc:docMk/>
            <pc:sldMk cId="2895613329" sldId="273"/>
            <ac:picMk id="2" creationId="{AF2C8047-76CD-6C6B-8D9E-C671CF5EA14E}"/>
          </ac:picMkLst>
        </pc:picChg>
        <pc:picChg chg="add del mod">
          <ac:chgData name="Benjamin Frey" userId="b8ab18e5-e4bd-4fe2-9ce8-e52e476e158e" providerId="ADAL" clId="{49C25F5F-073E-2E49-9BCF-34BFDC3B6F41}" dt="2024-01-27T13:49:50.114" v="632" actId="478"/>
          <ac:picMkLst>
            <pc:docMk/>
            <pc:sldMk cId="2895613329" sldId="273"/>
            <ac:picMk id="4" creationId="{8FB7E32A-45BF-80E9-A7E3-3B0EB2306534}"/>
          </ac:picMkLst>
        </pc:picChg>
        <pc:picChg chg="del mod">
          <ac:chgData name="Benjamin Frey" userId="b8ab18e5-e4bd-4fe2-9ce8-e52e476e158e" providerId="ADAL" clId="{49C25F5F-073E-2E49-9BCF-34BFDC3B6F41}" dt="2024-01-27T21:24:49.040" v="996" actId="478"/>
          <ac:picMkLst>
            <pc:docMk/>
            <pc:sldMk cId="2895613329" sldId="273"/>
            <ac:picMk id="5" creationId="{2CF13760-4BEE-B2AC-18BE-B813D4F562AB}"/>
          </ac:picMkLst>
        </pc:picChg>
        <pc:picChg chg="add del mod">
          <ac:chgData name="Benjamin Frey" userId="b8ab18e5-e4bd-4fe2-9ce8-e52e476e158e" providerId="ADAL" clId="{49C25F5F-073E-2E49-9BCF-34BFDC3B6F41}" dt="2024-01-25T21:50:56.552" v="46" actId="478"/>
          <ac:picMkLst>
            <pc:docMk/>
            <pc:sldMk cId="2895613329" sldId="273"/>
            <ac:picMk id="6" creationId="{608C1244-495F-6599-40BE-03D0C472BB95}"/>
          </ac:picMkLst>
        </pc:picChg>
        <pc:picChg chg="add del mod">
          <ac:chgData name="Benjamin Frey" userId="b8ab18e5-e4bd-4fe2-9ce8-e52e476e158e" providerId="ADAL" clId="{49C25F5F-073E-2E49-9BCF-34BFDC3B6F41}" dt="2024-01-27T13:49:50.807" v="633" actId="478"/>
          <ac:picMkLst>
            <pc:docMk/>
            <pc:sldMk cId="2895613329" sldId="273"/>
            <ac:picMk id="9" creationId="{2A77F59C-389E-FB7F-D266-81100F702C99}"/>
          </ac:picMkLst>
        </pc:picChg>
        <pc:picChg chg="del">
          <ac:chgData name="Benjamin Frey" userId="b8ab18e5-e4bd-4fe2-9ce8-e52e476e158e" providerId="ADAL" clId="{49C25F5F-073E-2E49-9BCF-34BFDC3B6F41}" dt="2024-01-27T21:03:29.397" v="940" actId="478"/>
          <ac:picMkLst>
            <pc:docMk/>
            <pc:sldMk cId="2895613329" sldId="273"/>
            <ac:picMk id="10" creationId="{6195537F-A7CE-05D6-EFE8-610157B47BA6}"/>
          </ac:picMkLst>
        </pc:picChg>
        <pc:picChg chg="del">
          <ac:chgData name="Benjamin Frey" userId="b8ab18e5-e4bd-4fe2-9ce8-e52e476e158e" providerId="ADAL" clId="{49C25F5F-073E-2E49-9BCF-34BFDC3B6F41}" dt="2024-01-27T21:03:34.592" v="945" actId="478"/>
          <ac:picMkLst>
            <pc:docMk/>
            <pc:sldMk cId="2895613329" sldId="273"/>
            <ac:picMk id="11" creationId="{D89440E0-BAEA-3E29-7280-BE77391869A9}"/>
          </ac:picMkLst>
        </pc:picChg>
        <pc:picChg chg="del">
          <ac:chgData name="Benjamin Frey" userId="b8ab18e5-e4bd-4fe2-9ce8-e52e476e158e" providerId="ADAL" clId="{49C25F5F-073E-2E49-9BCF-34BFDC3B6F41}" dt="2024-01-27T21:03:32.743" v="944" actId="478"/>
          <ac:picMkLst>
            <pc:docMk/>
            <pc:sldMk cId="2895613329" sldId="273"/>
            <ac:picMk id="12" creationId="{9BEA4C90-D76D-E3D3-48ED-A0C8A298AB00}"/>
          </ac:picMkLst>
        </pc:picChg>
        <pc:picChg chg="del">
          <ac:chgData name="Benjamin Frey" userId="b8ab18e5-e4bd-4fe2-9ce8-e52e476e158e" providerId="ADAL" clId="{49C25F5F-073E-2E49-9BCF-34BFDC3B6F41}" dt="2024-01-27T21:03:30.496" v="942" actId="478"/>
          <ac:picMkLst>
            <pc:docMk/>
            <pc:sldMk cId="2895613329" sldId="273"/>
            <ac:picMk id="18" creationId="{1518CCC5-ED2E-2DB5-AB73-A27D7E012367}"/>
          </ac:picMkLst>
        </pc:picChg>
        <pc:picChg chg="del">
          <ac:chgData name="Benjamin Frey" userId="b8ab18e5-e4bd-4fe2-9ce8-e52e476e158e" providerId="ADAL" clId="{49C25F5F-073E-2E49-9BCF-34BFDC3B6F41}" dt="2024-01-27T21:03:29.980" v="941" actId="478"/>
          <ac:picMkLst>
            <pc:docMk/>
            <pc:sldMk cId="2895613329" sldId="273"/>
            <ac:picMk id="20" creationId="{B0E4DE65-FA53-A14A-200C-9465204612F6}"/>
          </ac:picMkLst>
        </pc:picChg>
        <pc:picChg chg="add del mod">
          <ac:chgData name="Benjamin Frey" userId="b8ab18e5-e4bd-4fe2-9ce8-e52e476e158e" providerId="ADAL" clId="{49C25F5F-073E-2E49-9BCF-34BFDC3B6F41}" dt="2024-01-27T21:06:03.938" v="949" actId="478"/>
          <ac:picMkLst>
            <pc:docMk/>
            <pc:sldMk cId="2895613329" sldId="273"/>
            <ac:picMk id="23" creationId="{FE957D79-63EB-DC4A-8051-E2C3860FF449}"/>
          </ac:picMkLst>
        </pc:picChg>
        <pc:picChg chg="add del mod">
          <ac:chgData name="Benjamin Frey" userId="b8ab18e5-e4bd-4fe2-9ce8-e52e476e158e" providerId="ADAL" clId="{49C25F5F-073E-2E49-9BCF-34BFDC3B6F41}" dt="2024-01-27T21:20:39.353" v="968" actId="478"/>
          <ac:picMkLst>
            <pc:docMk/>
            <pc:sldMk cId="2895613329" sldId="273"/>
            <ac:picMk id="24" creationId="{1D06DBF9-69F1-35B9-AD52-585BB4508F40}"/>
          </ac:picMkLst>
        </pc:picChg>
        <pc:picChg chg="add del mod modCrop">
          <ac:chgData name="Benjamin Frey" userId="b8ab18e5-e4bd-4fe2-9ce8-e52e476e158e" providerId="ADAL" clId="{49C25F5F-073E-2E49-9BCF-34BFDC3B6F41}" dt="2024-01-27T21:23:27.754" v="981" actId="478"/>
          <ac:picMkLst>
            <pc:docMk/>
            <pc:sldMk cId="2895613329" sldId="273"/>
            <ac:picMk id="25" creationId="{E0559F53-3823-B6F8-5B86-0EDB94E9EE8A}"/>
          </ac:picMkLst>
        </pc:picChg>
        <pc:picChg chg="add mod">
          <ac:chgData name="Benjamin Frey" userId="b8ab18e5-e4bd-4fe2-9ce8-e52e476e158e" providerId="ADAL" clId="{49C25F5F-073E-2E49-9BCF-34BFDC3B6F41}" dt="2024-01-27T21:23:35.708" v="985" actId="1076"/>
          <ac:picMkLst>
            <pc:docMk/>
            <pc:sldMk cId="2895613329" sldId="273"/>
            <ac:picMk id="26" creationId="{90E1E4DF-31DD-4C4E-FDA5-B57241240E86}"/>
          </ac:picMkLst>
        </pc:picChg>
        <pc:picChg chg="add mod">
          <ac:chgData name="Benjamin Frey" userId="b8ab18e5-e4bd-4fe2-9ce8-e52e476e158e" providerId="ADAL" clId="{49C25F5F-073E-2E49-9BCF-34BFDC3B6F41}" dt="2024-01-27T21:25:07.017" v="998" actId="1076"/>
          <ac:picMkLst>
            <pc:docMk/>
            <pc:sldMk cId="2895613329" sldId="273"/>
            <ac:picMk id="27" creationId="{36E53E09-F714-CF20-0F31-B2BEEC4D74FA}"/>
          </ac:picMkLst>
        </pc:picChg>
      </pc:sldChg>
      <pc:sldChg chg="addSp delSp modSp mod delAnim modAnim">
        <pc:chgData name="Benjamin Frey" userId="b8ab18e5-e4bd-4fe2-9ce8-e52e476e158e" providerId="ADAL" clId="{49C25F5F-073E-2E49-9BCF-34BFDC3B6F41}" dt="2024-02-01T16:19:47.242" v="3185"/>
        <pc:sldMkLst>
          <pc:docMk/>
          <pc:sldMk cId="2610930278" sldId="274"/>
        </pc:sldMkLst>
        <pc:spChg chg="mod">
          <ac:chgData name="Benjamin Frey" userId="b8ab18e5-e4bd-4fe2-9ce8-e52e476e158e" providerId="ADAL" clId="{49C25F5F-073E-2E49-9BCF-34BFDC3B6F41}" dt="2024-01-29T08:03:02.058" v="1714" actId="1076"/>
          <ac:spMkLst>
            <pc:docMk/>
            <pc:sldMk cId="2610930278" sldId="274"/>
            <ac:spMk id="3" creationId="{8898439A-579B-8F4D-A5E7-CE3CCCF8F1C1}"/>
          </ac:spMkLst>
        </pc:spChg>
        <pc:spChg chg="add mod">
          <ac:chgData name="Benjamin Frey" userId="b8ab18e5-e4bd-4fe2-9ce8-e52e476e158e" providerId="ADAL" clId="{49C25F5F-073E-2E49-9BCF-34BFDC3B6F41}" dt="2024-01-28T21:25:02.854" v="1687" actId="1076"/>
          <ac:spMkLst>
            <pc:docMk/>
            <pc:sldMk cId="2610930278" sldId="274"/>
            <ac:spMk id="9" creationId="{AA613ACA-B0D2-B3F1-D762-85A7AAA79702}"/>
          </ac:spMkLst>
        </pc:spChg>
        <pc:spChg chg="del mod">
          <ac:chgData name="Benjamin Frey" userId="b8ab18e5-e4bd-4fe2-9ce8-e52e476e158e" providerId="ADAL" clId="{49C25F5F-073E-2E49-9BCF-34BFDC3B6F41}" dt="2024-01-27T13:52:29.145" v="635" actId="21"/>
          <ac:spMkLst>
            <pc:docMk/>
            <pc:sldMk cId="2610930278" sldId="274"/>
            <ac:spMk id="27" creationId="{51E8E253-BCCD-874E-334A-2842CCFACC19}"/>
          </ac:spMkLst>
        </pc:spChg>
        <pc:spChg chg="del mod">
          <ac:chgData name="Benjamin Frey" userId="b8ab18e5-e4bd-4fe2-9ce8-e52e476e158e" providerId="ADAL" clId="{49C25F5F-073E-2E49-9BCF-34BFDC3B6F41}" dt="2024-01-27T13:52:29.145" v="635" actId="21"/>
          <ac:spMkLst>
            <pc:docMk/>
            <pc:sldMk cId="2610930278" sldId="274"/>
            <ac:spMk id="29" creationId="{51585471-FB37-C25E-65E6-5A973078F7D7}"/>
          </ac:spMkLst>
        </pc:spChg>
        <pc:grpChg chg="add del mod">
          <ac:chgData name="Benjamin Frey" userId="b8ab18e5-e4bd-4fe2-9ce8-e52e476e158e" providerId="ADAL" clId="{49C25F5F-073E-2E49-9BCF-34BFDC3B6F41}" dt="2024-01-28T14:38:13" v="1183" actId="478"/>
          <ac:grpSpMkLst>
            <pc:docMk/>
            <pc:sldMk cId="2610930278" sldId="274"/>
            <ac:grpSpMk id="8" creationId="{CE5F5511-083F-0110-DF11-010290A2CFB5}"/>
          </ac:grpSpMkLst>
        </pc:grpChg>
        <pc:picChg chg="add mod">
          <ac:chgData name="Benjamin Frey" userId="b8ab18e5-e4bd-4fe2-9ce8-e52e476e158e" providerId="ADAL" clId="{49C25F5F-073E-2E49-9BCF-34BFDC3B6F41}" dt="2024-01-28T21:25:51.452" v="1691" actId="1076"/>
          <ac:picMkLst>
            <pc:docMk/>
            <pc:sldMk cId="2610930278" sldId="274"/>
            <ac:picMk id="4" creationId="{0A812C96-4E7C-A9F6-E14D-E9564F2377D9}"/>
          </ac:picMkLst>
        </pc:picChg>
        <pc:picChg chg="add del mod">
          <ac:chgData name="Benjamin Frey" userId="b8ab18e5-e4bd-4fe2-9ce8-e52e476e158e" providerId="ADAL" clId="{49C25F5F-073E-2E49-9BCF-34BFDC3B6F41}" dt="2024-01-27T21:32:39.650" v="1169" actId="478"/>
          <ac:picMkLst>
            <pc:docMk/>
            <pc:sldMk cId="2610930278" sldId="274"/>
            <ac:picMk id="4" creationId="{BC4CF26F-2292-0B2E-DC4D-3EB0899172CC}"/>
          </ac:picMkLst>
        </pc:picChg>
        <pc:picChg chg="add mod">
          <ac:chgData name="Benjamin Frey" userId="b8ab18e5-e4bd-4fe2-9ce8-e52e476e158e" providerId="ADAL" clId="{49C25F5F-073E-2E49-9BCF-34BFDC3B6F41}" dt="2024-01-27T21:33:37.206" v="1182" actId="14100"/>
          <ac:picMkLst>
            <pc:docMk/>
            <pc:sldMk cId="2610930278" sldId="274"/>
            <ac:picMk id="6" creationId="{2C25DF57-2D73-802B-0DC0-93FCB1CB2002}"/>
          </ac:picMkLst>
        </pc:picChg>
        <pc:picChg chg="mod">
          <ac:chgData name="Benjamin Frey" userId="b8ab18e5-e4bd-4fe2-9ce8-e52e476e158e" providerId="ADAL" clId="{49C25F5F-073E-2E49-9BCF-34BFDC3B6F41}" dt="2024-01-27T21:03:24.256" v="938" actId="1076"/>
          <ac:picMkLst>
            <pc:docMk/>
            <pc:sldMk cId="2610930278" sldId="274"/>
            <ac:picMk id="10" creationId="{6195537F-A7CE-05D6-EFE8-610157B47BA6}"/>
          </ac:picMkLst>
        </pc:picChg>
        <pc:picChg chg="add mod">
          <ac:chgData name="Benjamin Frey" userId="b8ab18e5-e4bd-4fe2-9ce8-e52e476e158e" providerId="ADAL" clId="{49C25F5F-073E-2E49-9BCF-34BFDC3B6F41}" dt="2024-01-27T21:33:37.206" v="1182" actId="14100"/>
          <ac:picMkLst>
            <pc:docMk/>
            <pc:sldMk cId="2610930278" sldId="274"/>
            <ac:picMk id="2050" creationId="{7C618E96-A7B4-261D-C33C-A21680AABB42}"/>
          </ac:picMkLst>
        </pc:picChg>
        <pc:picChg chg="del">
          <ac:chgData name="Benjamin Frey" userId="b8ab18e5-e4bd-4fe2-9ce8-e52e476e158e" providerId="ADAL" clId="{49C25F5F-073E-2E49-9BCF-34BFDC3B6F41}" dt="2024-01-27T21:03:22.308" v="937" actId="478"/>
          <ac:picMkLst>
            <pc:docMk/>
            <pc:sldMk cId="2610930278" sldId="274"/>
            <ac:picMk id="7170" creationId="{BC88A5FC-5AE4-2EF7-F450-89E0806926D5}"/>
          </ac:picMkLst>
        </pc:picChg>
      </pc:sldChg>
      <pc:sldChg chg="new del">
        <pc:chgData name="Benjamin Frey" userId="b8ab18e5-e4bd-4fe2-9ce8-e52e476e158e" providerId="ADAL" clId="{49C25F5F-073E-2E49-9BCF-34BFDC3B6F41}" dt="2024-01-27T13:31:12.154" v="445" actId="2696"/>
        <pc:sldMkLst>
          <pc:docMk/>
          <pc:sldMk cId="1153151197" sldId="275"/>
        </pc:sldMkLst>
      </pc:sldChg>
      <pc:sldChg chg="modSp add mod">
        <pc:chgData name="Benjamin Frey" userId="b8ab18e5-e4bd-4fe2-9ce8-e52e476e158e" providerId="ADAL" clId="{49C25F5F-073E-2E49-9BCF-34BFDC3B6F41}" dt="2024-02-02T09:55:05.505" v="3752" actId="20577"/>
        <pc:sldMkLst>
          <pc:docMk/>
          <pc:sldMk cId="2472314386" sldId="276"/>
        </pc:sldMkLst>
        <pc:spChg chg="mod">
          <ac:chgData name="Benjamin Frey" userId="b8ab18e5-e4bd-4fe2-9ce8-e52e476e158e" providerId="ADAL" clId="{49C25F5F-073E-2E49-9BCF-34BFDC3B6F41}" dt="2024-02-02T09:55:05.505" v="3752" actId="20577"/>
          <ac:spMkLst>
            <pc:docMk/>
            <pc:sldMk cId="2472314386" sldId="276"/>
            <ac:spMk id="6" creationId="{BA788637-D05A-C9EE-CFFD-FB5990F35D08}"/>
          </ac:spMkLst>
        </pc:spChg>
        <pc:spChg chg="mod">
          <ac:chgData name="Benjamin Frey" userId="b8ab18e5-e4bd-4fe2-9ce8-e52e476e158e" providerId="ADAL" clId="{49C25F5F-073E-2E49-9BCF-34BFDC3B6F41}" dt="2024-02-01T16:29:40.189" v="3369" actId="20577"/>
          <ac:spMkLst>
            <pc:docMk/>
            <pc:sldMk cId="2472314386" sldId="276"/>
            <ac:spMk id="8" creationId="{D3AAA3CA-5879-A341-96FB-6033B80DD5B4}"/>
          </ac:spMkLst>
        </pc:spChg>
      </pc:sldChg>
      <pc:sldChg chg="modSp add del mod">
        <pc:chgData name="Benjamin Frey" userId="b8ab18e5-e4bd-4fe2-9ce8-e52e476e158e" providerId="ADAL" clId="{49C25F5F-073E-2E49-9BCF-34BFDC3B6F41}" dt="2024-02-08T10:12:57.576" v="3925" actId="2696"/>
        <pc:sldMkLst>
          <pc:docMk/>
          <pc:sldMk cId="36156169" sldId="398"/>
        </pc:sldMkLst>
        <pc:spChg chg="mod">
          <ac:chgData name="Benjamin Frey" userId="b8ab18e5-e4bd-4fe2-9ce8-e52e476e158e" providerId="ADAL" clId="{49C25F5F-073E-2E49-9BCF-34BFDC3B6F41}" dt="2024-01-27T13:32:22.460" v="494" actId="20577"/>
          <ac:spMkLst>
            <pc:docMk/>
            <pc:sldMk cId="36156169" sldId="398"/>
            <ac:spMk id="2" creationId="{FD7C3DA1-1C28-49DF-DD65-2B882B4163AE}"/>
          </ac:spMkLst>
        </pc:spChg>
        <pc:spChg chg="mod">
          <ac:chgData name="Benjamin Frey" userId="b8ab18e5-e4bd-4fe2-9ce8-e52e476e158e" providerId="ADAL" clId="{49C25F5F-073E-2E49-9BCF-34BFDC3B6F41}" dt="2024-01-27T13:32:04.511" v="466" actId="20577"/>
          <ac:spMkLst>
            <pc:docMk/>
            <pc:sldMk cId="36156169" sldId="398"/>
            <ac:spMk id="3" creationId="{A4F9D41B-9EC7-92DD-3FC0-34193F812664}"/>
          </ac:spMkLst>
        </pc:spChg>
        <pc:spChg chg="mod">
          <ac:chgData name="Benjamin Frey" userId="b8ab18e5-e4bd-4fe2-9ce8-e52e476e158e" providerId="ADAL" clId="{49C25F5F-073E-2E49-9BCF-34BFDC3B6F41}" dt="2024-01-27T13:32:52.936" v="502" actId="1076"/>
          <ac:spMkLst>
            <pc:docMk/>
            <pc:sldMk cId="36156169" sldId="398"/>
            <ac:spMk id="4" creationId="{E70292B3-66A2-5D96-7C9F-D4D8F1BA5267}"/>
          </ac:spMkLst>
        </pc:spChg>
        <pc:spChg chg="mod">
          <ac:chgData name="Benjamin Frey" userId="b8ab18e5-e4bd-4fe2-9ce8-e52e476e158e" providerId="ADAL" clId="{49C25F5F-073E-2E49-9BCF-34BFDC3B6F41}" dt="2024-01-27T13:32:56.867" v="503" actId="1076"/>
          <ac:spMkLst>
            <pc:docMk/>
            <pc:sldMk cId="36156169" sldId="398"/>
            <ac:spMk id="7" creationId="{521ED4C1-4136-21CE-DA5E-ED126E45EEBA}"/>
          </ac:spMkLst>
        </pc:spChg>
        <pc:spChg chg="mod">
          <ac:chgData name="Benjamin Frey" userId="b8ab18e5-e4bd-4fe2-9ce8-e52e476e158e" providerId="ADAL" clId="{49C25F5F-073E-2E49-9BCF-34BFDC3B6F41}" dt="2024-01-27T13:33:02.812" v="504" actId="1076"/>
          <ac:spMkLst>
            <pc:docMk/>
            <pc:sldMk cId="36156169" sldId="398"/>
            <ac:spMk id="8" creationId="{AC03B7EB-12AA-38FA-3A1B-84D77F6B0C98}"/>
          </ac:spMkLst>
        </pc:spChg>
      </pc:sldChg>
      <pc:sldChg chg="delSp modSp new del mod">
        <pc:chgData name="Benjamin Frey" userId="b8ab18e5-e4bd-4fe2-9ce8-e52e476e158e" providerId="ADAL" clId="{49C25F5F-073E-2E49-9BCF-34BFDC3B6F41}" dt="2024-02-08T10:12:55.272" v="3923" actId="2696"/>
        <pc:sldMkLst>
          <pc:docMk/>
          <pc:sldMk cId="2392918007" sldId="399"/>
        </pc:sldMkLst>
        <pc:spChg chg="mod">
          <ac:chgData name="Benjamin Frey" userId="b8ab18e5-e4bd-4fe2-9ce8-e52e476e158e" providerId="ADAL" clId="{49C25F5F-073E-2E49-9BCF-34BFDC3B6F41}" dt="2024-01-27T13:35:07.211" v="535" actId="1076"/>
          <ac:spMkLst>
            <pc:docMk/>
            <pc:sldMk cId="2392918007" sldId="399"/>
            <ac:spMk id="2" creationId="{D533E94A-AF63-5433-2B41-8D654D656E36}"/>
          </ac:spMkLst>
        </pc:spChg>
        <pc:spChg chg="del">
          <ac:chgData name="Benjamin Frey" userId="b8ab18e5-e4bd-4fe2-9ce8-e52e476e158e" providerId="ADAL" clId="{49C25F5F-073E-2E49-9BCF-34BFDC3B6F41}" dt="2024-01-27T13:34:29.868" v="506" actId="478"/>
          <ac:spMkLst>
            <pc:docMk/>
            <pc:sldMk cId="2392918007" sldId="399"/>
            <ac:spMk id="3" creationId="{05FD0174-294F-C164-F262-15249E51F670}"/>
          </ac:spMkLst>
        </pc:spChg>
      </pc:sldChg>
      <pc:sldChg chg="addSp delSp modSp add mod addAnim delAnim modAnim">
        <pc:chgData name="Benjamin Frey" userId="b8ab18e5-e4bd-4fe2-9ce8-e52e476e158e" providerId="ADAL" clId="{49C25F5F-073E-2E49-9BCF-34BFDC3B6F41}" dt="2024-02-02T13:07:18.293" v="3921" actId="20577"/>
        <pc:sldMkLst>
          <pc:docMk/>
          <pc:sldMk cId="580640552" sldId="400"/>
        </pc:sldMkLst>
        <pc:spChg chg="del">
          <ac:chgData name="Benjamin Frey" userId="b8ab18e5-e4bd-4fe2-9ce8-e52e476e158e" providerId="ADAL" clId="{49C25F5F-073E-2E49-9BCF-34BFDC3B6F41}" dt="2024-01-27T13:42:47.054" v="575" actId="478"/>
          <ac:spMkLst>
            <pc:docMk/>
            <pc:sldMk cId="580640552" sldId="400"/>
            <ac:spMk id="2" creationId="{FBC3B035-1B94-4892-F45E-9D38A0B97ED0}"/>
          </ac:spMkLst>
        </pc:spChg>
        <pc:spChg chg="mod">
          <ac:chgData name="Benjamin Frey" userId="b8ab18e5-e4bd-4fe2-9ce8-e52e476e158e" providerId="ADAL" clId="{49C25F5F-073E-2E49-9BCF-34BFDC3B6F41}" dt="2024-02-02T13:07:15.986" v="3919" actId="20577"/>
          <ac:spMkLst>
            <pc:docMk/>
            <pc:sldMk cId="580640552" sldId="400"/>
            <ac:spMk id="3" creationId="{8898439A-579B-8F4D-A5E7-CE3CCCF8F1C1}"/>
          </ac:spMkLst>
        </pc:spChg>
        <pc:spChg chg="del">
          <ac:chgData name="Benjamin Frey" userId="b8ab18e5-e4bd-4fe2-9ce8-e52e476e158e" providerId="ADAL" clId="{49C25F5F-073E-2E49-9BCF-34BFDC3B6F41}" dt="2024-01-27T13:42:55.154" v="585" actId="478"/>
          <ac:spMkLst>
            <pc:docMk/>
            <pc:sldMk cId="580640552" sldId="400"/>
            <ac:spMk id="12" creationId="{05E57C6D-9934-5476-87B4-228182DE37FF}"/>
          </ac:spMkLst>
        </pc:spChg>
        <pc:spChg chg="del">
          <ac:chgData name="Benjamin Frey" userId="b8ab18e5-e4bd-4fe2-9ce8-e52e476e158e" providerId="ADAL" clId="{49C25F5F-073E-2E49-9BCF-34BFDC3B6F41}" dt="2024-01-27T13:42:53.190" v="583" actId="478"/>
          <ac:spMkLst>
            <pc:docMk/>
            <pc:sldMk cId="580640552" sldId="400"/>
            <ac:spMk id="13" creationId="{CB618D83-AA49-8B10-E248-7257D87D7AFB}"/>
          </ac:spMkLst>
        </pc:spChg>
        <pc:spChg chg="del">
          <ac:chgData name="Benjamin Frey" userId="b8ab18e5-e4bd-4fe2-9ce8-e52e476e158e" providerId="ADAL" clId="{49C25F5F-073E-2E49-9BCF-34BFDC3B6F41}" dt="2024-01-27T13:42:48.131" v="577" actId="478"/>
          <ac:spMkLst>
            <pc:docMk/>
            <pc:sldMk cId="580640552" sldId="400"/>
            <ac:spMk id="15" creationId="{C8B52842-D864-1825-56C2-91C5E3259187}"/>
          </ac:spMkLst>
        </pc:spChg>
        <pc:spChg chg="del">
          <ac:chgData name="Benjamin Frey" userId="b8ab18e5-e4bd-4fe2-9ce8-e52e476e158e" providerId="ADAL" clId="{49C25F5F-073E-2E49-9BCF-34BFDC3B6F41}" dt="2024-01-27T13:42:47.613" v="576" actId="478"/>
          <ac:spMkLst>
            <pc:docMk/>
            <pc:sldMk cId="580640552" sldId="400"/>
            <ac:spMk id="19" creationId="{694B6135-EE1C-EE20-8176-37E00597081D}"/>
          </ac:spMkLst>
        </pc:spChg>
        <pc:spChg chg="del mod">
          <ac:chgData name="Benjamin Frey" userId="b8ab18e5-e4bd-4fe2-9ce8-e52e476e158e" providerId="ADAL" clId="{49C25F5F-073E-2E49-9BCF-34BFDC3B6F41}" dt="2024-01-27T13:42:50.392" v="580" actId="478"/>
          <ac:spMkLst>
            <pc:docMk/>
            <pc:sldMk cId="580640552" sldId="400"/>
            <ac:spMk id="20" creationId="{D40711A1-D98F-4D05-29BA-99AADF02F337}"/>
          </ac:spMkLst>
        </pc:spChg>
        <pc:spChg chg="add mod">
          <ac:chgData name="Benjamin Frey" userId="b8ab18e5-e4bd-4fe2-9ce8-e52e476e158e" providerId="ADAL" clId="{49C25F5F-073E-2E49-9BCF-34BFDC3B6F41}" dt="2024-01-27T13:47:00.870" v="600" actId="1076"/>
          <ac:spMkLst>
            <pc:docMk/>
            <pc:sldMk cId="580640552" sldId="400"/>
            <ac:spMk id="21" creationId="{34745846-5F9B-A1CC-B6EC-0F38C0E8CFEE}"/>
          </ac:spMkLst>
        </pc:spChg>
        <pc:spChg chg="del">
          <ac:chgData name="Benjamin Frey" userId="b8ab18e5-e4bd-4fe2-9ce8-e52e476e158e" providerId="ADAL" clId="{49C25F5F-073E-2E49-9BCF-34BFDC3B6F41}" dt="2024-01-27T13:42:51.447" v="581" actId="478"/>
          <ac:spMkLst>
            <pc:docMk/>
            <pc:sldMk cId="580640552" sldId="400"/>
            <ac:spMk id="22" creationId="{49E6F1FF-AC43-E8FE-035B-D398739BFA5D}"/>
          </ac:spMkLst>
        </pc:spChg>
        <pc:spChg chg="add mod">
          <ac:chgData name="Benjamin Frey" userId="b8ab18e5-e4bd-4fe2-9ce8-e52e476e158e" providerId="ADAL" clId="{49C25F5F-073E-2E49-9BCF-34BFDC3B6F41}" dt="2024-01-28T15:00:29.330" v="1324" actId="20577"/>
          <ac:spMkLst>
            <pc:docMk/>
            <pc:sldMk cId="580640552" sldId="400"/>
            <ac:spMk id="24" creationId="{CF1B80F9-FA98-118D-61E0-D60082F2FA09}"/>
          </ac:spMkLst>
        </pc:spChg>
        <pc:spChg chg="add mod">
          <ac:chgData name="Benjamin Frey" userId="b8ab18e5-e4bd-4fe2-9ce8-e52e476e158e" providerId="ADAL" clId="{49C25F5F-073E-2E49-9BCF-34BFDC3B6F41}" dt="2024-02-01T16:24:24.556" v="3253" actId="14100"/>
          <ac:spMkLst>
            <pc:docMk/>
            <pc:sldMk cId="580640552" sldId="400"/>
            <ac:spMk id="25" creationId="{8EB2E85A-4CD3-46BD-B068-F866ABC036F5}"/>
          </ac:spMkLst>
        </pc:spChg>
        <pc:spChg chg="add mod">
          <ac:chgData name="Benjamin Frey" userId="b8ab18e5-e4bd-4fe2-9ce8-e52e476e158e" providerId="ADAL" clId="{49C25F5F-073E-2E49-9BCF-34BFDC3B6F41}" dt="2024-02-02T13:07:18.293" v="3921" actId="20577"/>
          <ac:spMkLst>
            <pc:docMk/>
            <pc:sldMk cId="580640552" sldId="400"/>
            <ac:spMk id="26" creationId="{2EF5CBBF-4808-1790-AAAB-B3582B602C6A}"/>
          </ac:spMkLst>
        </pc:spChg>
        <pc:spChg chg="del">
          <ac:chgData name="Benjamin Frey" userId="b8ab18e5-e4bd-4fe2-9ce8-e52e476e158e" providerId="ADAL" clId="{49C25F5F-073E-2E49-9BCF-34BFDC3B6F41}" dt="2024-01-27T13:42:57.004" v="586" actId="478"/>
          <ac:spMkLst>
            <pc:docMk/>
            <pc:sldMk cId="580640552" sldId="400"/>
            <ac:spMk id="27" creationId="{51E8E253-BCCD-874E-334A-2842CCFACC19}"/>
          </ac:spMkLst>
        </pc:spChg>
        <pc:spChg chg="del">
          <ac:chgData name="Benjamin Frey" userId="b8ab18e5-e4bd-4fe2-9ce8-e52e476e158e" providerId="ADAL" clId="{49C25F5F-073E-2E49-9BCF-34BFDC3B6F41}" dt="2024-01-27T13:42:57.787" v="587" actId="478"/>
          <ac:spMkLst>
            <pc:docMk/>
            <pc:sldMk cId="580640552" sldId="400"/>
            <ac:spMk id="29" creationId="{51585471-FB37-C25E-65E6-5A973078F7D7}"/>
          </ac:spMkLst>
        </pc:spChg>
        <pc:picChg chg="add del mod">
          <ac:chgData name="Benjamin Frey" userId="b8ab18e5-e4bd-4fe2-9ce8-e52e476e158e" providerId="ADAL" clId="{49C25F5F-073E-2E49-9BCF-34BFDC3B6F41}" dt="2024-02-01T16:23:47.394" v="3237" actId="478"/>
          <ac:picMkLst>
            <pc:docMk/>
            <pc:sldMk cId="580640552" sldId="400"/>
            <ac:picMk id="2" creationId="{B5D5A325-2A1E-00C2-09CC-B540C1B355D2}"/>
          </ac:picMkLst>
        </pc:picChg>
        <pc:picChg chg="del">
          <ac:chgData name="Benjamin Frey" userId="b8ab18e5-e4bd-4fe2-9ce8-e52e476e158e" providerId="ADAL" clId="{49C25F5F-073E-2E49-9BCF-34BFDC3B6F41}" dt="2024-01-27T13:42:53.753" v="584" actId="478"/>
          <ac:picMkLst>
            <pc:docMk/>
            <pc:sldMk cId="580640552" sldId="400"/>
            <ac:picMk id="5" creationId="{CEB16183-DCF9-020C-73D4-3919692E9291}"/>
          </ac:picMkLst>
        </pc:picChg>
        <pc:picChg chg="del">
          <ac:chgData name="Benjamin Frey" userId="b8ab18e5-e4bd-4fe2-9ce8-e52e476e158e" providerId="ADAL" clId="{49C25F5F-073E-2E49-9BCF-34BFDC3B6F41}" dt="2024-01-27T13:42:46.410" v="574" actId="478"/>
          <ac:picMkLst>
            <pc:docMk/>
            <pc:sldMk cId="580640552" sldId="400"/>
            <ac:picMk id="7" creationId="{5A44E9AF-E11D-B5A2-01C3-122623BCAFE9}"/>
          </ac:picMkLst>
        </pc:picChg>
        <pc:picChg chg="add mod">
          <ac:chgData name="Benjamin Frey" userId="b8ab18e5-e4bd-4fe2-9ce8-e52e476e158e" providerId="ADAL" clId="{49C25F5F-073E-2E49-9BCF-34BFDC3B6F41}" dt="2024-01-27T13:45:30.040" v="597" actId="1076"/>
          <ac:picMkLst>
            <pc:docMk/>
            <pc:sldMk cId="580640552" sldId="400"/>
            <ac:picMk id="9" creationId="{6FB6BD3D-A00B-4DDA-891A-1F0BBDF9A7AF}"/>
          </ac:picMkLst>
        </pc:picChg>
        <pc:picChg chg="del">
          <ac:chgData name="Benjamin Frey" userId="b8ab18e5-e4bd-4fe2-9ce8-e52e476e158e" providerId="ADAL" clId="{49C25F5F-073E-2E49-9BCF-34BFDC3B6F41}" dt="2024-01-27T13:42:43.958" v="571" actId="478"/>
          <ac:picMkLst>
            <pc:docMk/>
            <pc:sldMk cId="580640552" sldId="400"/>
            <ac:picMk id="10" creationId="{6195537F-A7CE-05D6-EFE8-610157B47BA6}"/>
          </ac:picMkLst>
        </pc:picChg>
        <pc:picChg chg="del">
          <ac:chgData name="Benjamin Frey" userId="b8ab18e5-e4bd-4fe2-9ce8-e52e476e158e" providerId="ADAL" clId="{49C25F5F-073E-2E49-9BCF-34BFDC3B6F41}" dt="2024-01-27T13:42:45.230" v="572" actId="478"/>
          <ac:picMkLst>
            <pc:docMk/>
            <pc:sldMk cId="580640552" sldId="400"/>
            <ac:picMk id="11" creationId="{D89440E0-BAEA-3E29-7280-BE77391869A9}"/>
          </ac:picMkLst>
        </pc:picChg>
        <pc:picChg chg="add mod">
          <ac:chgData name="Benjamin Frey" userId="b8ab18e5-e4bd-4fe2-9ce8-e52e476e158e" providerId="ADAL" clId="{49C25F5F-073E-2E49-9BCF-34BFDC3B6F41}" dt="2024-01-27T13:45:30.040" v="597" actId="1076"/>
          <ac:picMkLst>
            <pc:docMk/>
            <pc:sldMk cId="580640552" sldId="400"/>
            <ac:picMk id="14" creationId="{A0714F74-3423-4B7D-108A-2A2739101680}"/>
          </ac:picMkLst>
        </pc:picChg>
        <pc:picChg chg="add del">
          <ac:chgData name="Benjamin Frey" userId="b8ab18e5-e4bd-4fe2-9ce8-e52e476e158e" providerId="ADAL" clId="{49C25F5F-073E-2E49-9BCF-34BFDC3B6F41}" dt="2024-02-01T16:23:39.408" v="3229" actId="478"/>
          <ac:picMkLst>
            <pc:docMk/>
            <pc:sldMk cId="580640552" sldId="400"/>
            <ac:picMk id="16" creationId="{E5E943BB-80BB-DE7F-2461-07FDBB5679F3}"/>
          </ac:picMkLst>
        </pc:picChg>
        <pc:picChg chg="add mod">
          <ac:chgData name="Benjamin Frey" userId="b8ab18e5-e4bd-4fe2-9ce8-e52e476e158e" providerId="ADAL" clId="{49C25F5F-073E-2E49-9BCF-34BFDC3B6F41}" dt="2024-01-27T13:45:30.040" v="597" actId="1076"/>
          <ac:picMkLst>
            <pc:docMk/>
            <pc:sldMk cId="580640552" sldId="400"/>
            <ac:picMk id="17" creationId="{01422679-9A41-F076-884E-4AEF4646EEE4}"/>
          </ac:picMkLst>
        </pc:picChg>
        <pc:picChg chg="del">
          <ac:chgData name="Benjamin Frey" userId="b8ab18e5-e4bd-4fe2-9ce8-e52e476e158e" providerId="ADAL" clId="{49C25F5F-073E-2E49-9BCF-34BFDC3B6F41}" dt="2024-01-27T13:42:48.762" v="578" actId="478"/>
          <ac:picMkLst>
            <pc:docMk/>
            <pc:sldMk cId="580640552" sldId="400"/>
            <ac:picMk id="18" creationId="{0A0F88DD-6A3F-ADB4-1889-5D0AEA35A843}"/>
          </ac:picMkLst>
        </pc:picChg>
        <pc:picChg chg="del">
          <ac:chgData name="Benjamin Frey" userId="b8ab18e5-e4bd-4fe2-9ce8-e52e476e158e" providerId="ADAL" clId="{49C25F5F-073E-2E49-9BCF-34BFDC3B6F41}" dt="2024-01-27T13:42:52.033" v="582" actId="478"/>
          <ac:picMkLst>
            <pc:docMk/>
            <pc:sldMk cId="580640552" sldId="400"/>
            <ac:picMk id="23" creationId="{2DFA5567-020E-97AD-E0A3-A4A3B0486A09}"/>
          </ac:picMkLst>
        </pc:picChg>
        <pc:picChg chg="del">
          <ac:chgData name="Benjamin Frey" userId="b8ab18e5-e4bd-4fe2-9ce8-e52e476e158e" providerId="ADAL" clId="{49C25F5F-073E-2E49-9BCF-34BFDC3B6F41}" dt="2024-01-27T13:42:45.896" v="573" actId="478"/>
          <ac:picMkLst>
            <pc:docMk/>
            <pc:sldMk cId="580640552" sldId="400"/>
            <ac:picMk id="7170" creationId="{BC88A5FC-5AE4-2EF7-F450-89E0806926D5}"/>
          </ac:picMkLst>
        </pc:picChg>
        <pc:cxnChg chg="add mod">
          <ac:chgData name="Benjamin Frey" userId="b8ab18e5-e4bd-4fe2-9ce8-e52e476e158e" providerId="ADAL" clId="{49C25F5F-073E-2E49-9BCF-34BFDC3B6F41}" dt="2024-01-27T13:45:30.040" v="597" actId="1076"/>
          <ac:cxnSpMkLst>
            <pc:docMk/>
            <pc:sldMk cId="580640552" sldId="400"/>
            <ac:cxnSpMk id="4" creationId="{96B42F51-36B2-9BD8-A19C-398C57BEFAE4}"/>
          </ac:cxnSpMkLst>
        </pc:cxnChg>
        <pc:cxnChg chg="add mod">
          <ac:chgData name="Benjamin Frey" userId="b8ab18e5-e4bd-4fe2-9ce8-e52e476e158e" providerId="ADAL" clId="{49C25F5F-073E-2E49-9BCF-34BFDC3B6F41}" dt="2024-01-27T13:45:30.040" v="597" actId="1076"/>
          <ac:cxnSpMkLst>
            <pc:docMk/>
            <pc:sldMk cId="580640552" sldId="400"/>
            <ac:cxnSpMk id="6" creationId="{2D4EF98F-2043-07F4-3B90-338672A0A8A2}"/>
          </ac:cxnSpMkLst>
        </pc:cxnChg>
        <pc:cxnChg chg="add mod">
          <ac:chgData name="Benjamin Frey" userId="b8ab18e5-e4bd-4fe2-9ce8-e52e476e158e" providerId="ADAL" clId="{49C25F5F-073E-2E49-9BCF-34BFDC3B6F41}" dt="2024-01-27T13:45:30.040" v="597" actId="1076"/>
          <ac:cxnSpMkLst>
            <pc:docMk/>
            <pc:sldMk cId="580640552" sldId="400"/>
            <ac:cxnSpMk id="8" creationId="{7CA16A9B-6009-B307-7D10-F8B817A7CA0D}"/>
          </ac:cxnSpMkLst>
        </pc:cxnChg>
      </pc:sldChg>
      <pc:sldChg chg="add del">
        <pc:chgData name="Benjamin Frey" userId="b8ab18e5-e4bd-4fe2-9ce8-e52e476e158e" providerId="ADAL" clId="{49C25F5F-073E-2E49-9BCF-34BFDC3B6F41}" dt="2024-01-27T21:31:05.004" v="1164" actId="2696"/>
        <pc:sldMkLst>
          <pc:docMk/>
          <pc:sldMk cId="1053664563" sldId="401"/>
        </pc:sldMkLst>
      </pc:sldChg>
      <pc:sldChg chg="addSp delSp modSp add mod modAnim">
        <pc:chgData name="Benjamin Frey" userId="b8ab18e5-e4bd-4fe2-9ce8-e52e476e158e" providerId="ADAL" clId="{49C25F5F-073E-2E49-9BCF-34BFDC3B6F41}" dt="2024-02-02T10:49:53.907" v="3915" actId="20577"/>
        <pc:sldMkLst>
          <pc:docMk/>
          <pc:sldMk cId="2251735718" sldId="401"/>
        </pc:sldMkLst>
        <pc:spChg chg="mod">
          <ac:chgData name="Benjamin Frey" userId="b8ab18e5-e4bd-4fe2-9ce8-e52e476e158e" providerId="ADAL" clId="{49C25F5F-073E-2E49-9BCF-34BFDC3B6F41}" dt="2024-02-01T16:25:11.564" v="3262" actId="1035"/>
          <ac:spMkLst>
            <pc:docMk/>
            <pc:sldMk cId="2251735718" sldId="401"/>
            <ac:spMk id="2" creationId="{E1FA38CE-14F0-35D6-6DAB-D74E048BBEB6}"/>
          </ac:spMkLst>
        </pc:spChg>
        <pc:spChg chg="mod">
          <ac:chgData name="Benjamin Frey" userId="b8ab18e5-e4bd-4fe2-9ce8-e52e476e158e" providerId="ADAL" clId="{49C25F5F-073E-2E49-9BCF-34BFDC3B6F41}" dt="2024-01-28T15:44:58.048" v="1489" actId="1076"/>
          <ac:spMkLst>
            <pc:docMk/>
            <pc:sldMk cId="2251735718" sldId="401"/>
            <ac:spMk id="13" creationId="{BDE650A2-D254-DC91-5EBF-4707072AD9F8}"/>
          </ac:spMkLst>
        </pc:spChg>
        <pc:spChg chg="mod">
          <ac:chgData name="Benjamin Frey" userId="b8ab18e5-e4bd-4fe2-9ce8-e52e476e158e" providerId="ADAL" clId="{49C25F5F-073E-2E49-9BCF-34BFDC3B6F41}" dt="2024-01-28T15:44:58.048" v="1489" actId="1076"/>
          <ac:spMkLst>
            <pc:docMk/>
            <pc:sldMk cId="2251735718" sldId="401"/>
            <ac:spMk id="14" creationId="{C292549E-E1D8-984D-651A-11E7A977919E}"/>
          </ac:spMkLst>
        </pc:spChg>
        <pc:spChg chg="add mod">
          <ac:chgData name="Benjamin Frey" userId="b8ab18e5-e4bd-4fe2-9ce8-e52e476e158e" providerId="ADAL" clId="{49C25F5F-073E-2E49-9BCF-34BFDC3B6F41}" dt="2024-02-02T10:49:53.907" v="3915" actId="20577"/>
          <ac:spMkLst>
            <pc:docMk/>
            <pc:sldMk cId="2251735718" sldId="401"/>
            <ac:spMk id="16" creationId="{3A10225A-06AF-EE1E-01D9-1ACE70D197E5}"/>
          </ac:spMkLst>
        </pc:spChg>
        <pc:spChg chg="add mod">
          <ac:chgData name="Benjamin Frey" userId="b8ab18e5-e4bd-4fe2-9ce8-e52e476e158e" providerId="ADAL" clId="{49C25F5F-073E-2E49-9BCF-34BFDC3B6F41}" dt="2024-01-28T15:34:59.484" v="1376" actId="1076"/>
          <ac:spMkLst>
            <pc:docMk/>
            <pc:sldMk cId="2251735718" sldId="401"/>
            <ac:spMk id="17" creationId="{F112D16A-A19B-3A70-EC44-DF5DD8BCC80C}"/>
          </ac:spMkLst>
        </pc:spChg>
        <pc:spChg chg="add mod">
          <ac:chgData name="Benjamin Frey" userId="b8ab18e5-e4bd-4fe2-9ce8-e52e476e158e" providerId="ADAL" clId="{49C25F5F-073E-2E49-9BCF-34BFDC3B6F41}" dt="2024-01-28T15:35:41.609" v="1385" actId="1076"/>
          <ac:spMkLst>
            <pc:docMk/>
            <pc:sldMk cId="2251735718" sldId="401"/>
            <ac:spMk id="18" creationId="{494CB7D4-1F0B-66BD-F4B2-7E131A440968}"/>
          </ac:spMkLst>
        </pc:spChg>
        <pc:spChg chg="del">
          <ac:chgData name="Benjamin Frey" userId="b8ab18e5-e4bd-4fe2-9ce8-e52e476e158e" providerId="ADAL" clId="{49C25F5F-073E-2E49-9BCF-34BFDC3B6F41}" dt="2024-01-28T15:31:24.345" v="1341" actId="478"/>
          <ac:spMkLst>
            <pc:docMk/>
            <pc:sldMk cId="2251735718" sldId="401"/>
            <ac:spMk id="19" creationId="{FACFD501-2449-DD6A-EA47-1BE41976AF12}"/>
          </ac:spMkLst>
        </pc:spChg>
        <pc:spChg chg="add mod">
          <ac:chgData name="Benjamin Frey" userId="b8ab18e5-e4bd-4fe2-9ce8-e52e476e158e" providerId="ADAL" clId="{49C25F5F-073E-2E49-9BCF-34BFDC3B6F41}" dt="2024-01-28T15:36:15.144" v="1394" actId="1076"/>
          <ac:spMkLst>
            <pc:docMk/>
            <pc:sldMk cId="2251735718" sldId="401"/>
            <ac:spMk id="20" creationId="{9545A3E9-CB78-1654-C7F2-DDB72267D450}"/>
          </ac:spMkLst>
        </pc:spChg>
        <pc:spChg chg="add mod">
          <ac:chgData name="Benjamin Frey" userId="b8ab18e5-e4bd-4fe2-9ce8-e52e476e158e" providerId="ADAL" clId="{49C25F5F-073E-2E49-9BCF-34BFDC3B6F41}" dt="2024-01-28T15:44:16.230" v="1483" actId="1076"/>
          <ac:spMkLst>
            <pc:docMk/>
            <pc:sldMk cId="2251735718" sldId="401"/>
            <ac:spMk id="21" creationId="{B57AB3BE-8707-0DB3-8355-041836E5CABD}"/>
          </ac:spMkLst>
        </pc:spChg>
        <pc:spChg chg="add mod">
          <ac:chgData name="Benjamin Frey" userId="b8ab18e5-e4bd-4fe2-9ce8-e52e476e158e" providerId="ADAL" clId="{49C25F5F-073E-2E49-9BCF-34BFDC3B6F41}" dt="2024-01-28T15:37:52.504" v="1409" actId="1076"/>
          <ac:spMkLst>
            <pc:docMk/>
            <pc:sldMk cId="2251735718" sldId="401"/>
            <ac:spMk id="22" creationId="{7C102210-D97E-A38F-CDB6-4C5602918161}"/>
          </ac:spMkLst>
        </pc:spChg>
        <pc:spChg chg="del mod">
          <ac:chgData name="Benjamin Frey" userId="b8ab18e5-e4bd-4fe2-9ce8-e52e476e158e" providerId="ADAL" clId="{49C25F5F-073E-2E49-9BCF-34BFDC3B6F41}" dt="2024-01-28T15:31:20.709" v="1338" actId="478"/>
          <ac:spMkLst>
            <pc:docMk/>
            <pc:sldMk cId="2251735718" sldId="401"/>
            <ac:spMk id="23" creationId="{4B78D5C5-9822-8F20-C216-524CBD912FF0}"/>
          </ac:spMkLst>
        </pc:spChg>
        <pc:spChg chg="add mod">
          <ac:chgData name="Benjamin Frey" userId="b8ab18e5-e4bd-4fe2-9ce8-e52e476e158e" providerId="ADAL" clId="{49C25F5F-073E-2E49-9BCF-34BFDC3B6F41}" dt="2024-01-28T15:52:32.129" v="1548" actId="1076"/>
          <ac:spMkLst>
            <pc:docMk/>
            <pc:sldMk cId="2251735718" sldId="401"/>
            <ac:spMk id="24" creationId="{24E8C1F9-5C4C-E739-3C61-FD172E10C6EE}"/>
          </ac:spMkLst>
        </pc:spChg>
        <pc:spChg chg="add mod">
          <ac:chgData name="Benjamin Frey" userId="b8ab18e5-e4bd-4fe2-9ce8-e52e476e158e" providerId="ADAL" clId="{49C25F5F-073E-2E49-9BCF-34BFDC3B6F41}" dt="2024-01-28T15:52:27.697" v="1547" actId="1076"/>
          <ac:spMkLst>
            <pc:docMk/>
            <pc:sldMk cId="2251735718" sldId="401"/>
            <ac:spMk id="25" creationId="{83F33194-5E92-31CF-2D95-E6742301BB36}"/>
          </ac:spMkLst>
        </pc:spChg>
        <pc:spChg chg="add mod">
          <ac:chgData name="Benjamin Frey" userId="b8ab18e5-e4bd-4fe2-9ce8-e52e476e158e" providerId="ADAL" clId="{49C25F5F-073E-2E49-9BCF-34BFDC3B6F41}" dt="2024-01-28T15:52:47.506" v="1551" actId="1076"/>
          <ac:spMkLst>
            <pc:docMk/>
            <pc:sldMk cId="2251735718" sldId="401"/>
            <ac:spMk id="26" creationId="{897D0979-28EF-9A25-C979-6832808FD02F}"/>
          </ac:spMkLst>
        </pc:spChg>
        <pc:spChg chg="add mod">
          <ac:chgData name="Benjamin Frey" userId="b8ab18e5-e4bd-4fe2-9ce8-e52e476e158e" providerId="ADAL" clId="{49C25F5F-073E-2E49-9BCF-34BFDC3B6F41}" dt="2024-01-28T15:52:59.489" v="1554" actId="1076"/>
          <ac:spMkLst>
            <pc:docMk/>
            <pc:sldMk cId="2251735718" sldId="401"/>
            <ac:spMk id="27" creationId="{DE6E23ED-D289-F02B-0BD0-E07445F0D479}"/>
          </ac:spMkLst>
        </pc:spChg>
        <pc:spChg chg="add mod">
          <ac:chgData name="Benjamin Frey" userId="b8ab18e5-e4bd-4fe2-9ce8-e52e476e158e" providerId="ADAL" clId="{49C25F5F-073E-2E49-9BCF-34BFDC3B6F41}" dt="2024-01-28T15:53:07.927" v="1557" actId="1076"/>
          <ac:spMkLst>
            <pc:docMk/>
            <pc:sldMk cId="2251735718" sldId="401"/>
            <ac:spMk id="28" creationId="{A8B72C4C-5E39-299C-FCED-D0CC63339C00}"/>
          </ac:spMkLst>
        </pc:spChg>
        <pc:spChg chg="add mod">
          <ac:chgData name="Benjamin Frey" userId="b8ab18e5-e4bd-4fe2-9ce8-e52e476e158e" providerId="ADAL" clId="{49C25F5F-073E-2E49-9BCF-34BFDC3B6F41}" dt="2024-01-28T15:53:17.082" v="1560" actId="1076"/>
          <ac:spMkLst>
            <pc:docMk/>
            <pc:sldMk cId="2251735718" sldId="401"/>
            <ac:spMk id="29" creationId="{1E3B2391-E748-7FB3-37F9-F0D5102DE124}"/>
          </ac:spMkLst>
        </pc:spChg>
        <pc:spChg chg="add mod">
          <ac:chgData name="Benjamin Frey" userId="b8ab18e5-e4bd-4fe2-9ce8-e52e476e158e" providerId="ADAL" clId="{49C25F5F-073E-2E49-9BCF-34BFDC3B6F41}" dt="2024-01-28T15:53:24.050" v="1563" actId="1076"/>
          <ac:spMkLst>
            <pc:docMk/>
            <pc:sldMk cId="2251735718" sldId="401"/>
            <ac:spMk id="30" creationId="{82A2E179-76BD-348B-D920-DC56B0F50522}"/>
          </ac:spMkLst>
        </pc:spChg>
        <pc:spChg chg="add mod">
          <ac:chgData name="Benjamin Frey" userId="b8ab18e5-e4bd-4fe2-9ce8-e52e476e158e" providerId="ADAL" clId="{49C25F5F-073E-2E49-9BCF-34BFDC3B6F41}" dt="2024-02-01T16:16:07.765" v="3181" actId="1076"/>
          <ac:spMkLst>
            <pc:docMk/>
            <pc:sldMk cId="2251735718" sldId="401"/>
            <ac:spMk id="33" creationId="{D8C76EAB-C914-49C0-4F34-1E06F9AD9C42}"/>
          </ac:spMkLst>
        </pc:spChg>
        <pc:spChg chg="add mod">
          <ac:chgData name="Benjamin Frey" userId="b8ab18e5-e4bd-4fe2-9ce8-e52e476e158e" providerId="ADAL" clId="{49C25F5F-073E-2E49-9BCF-34BFDC3B6F41}" dt="2024-02-01T16:16:07.765" v="3181" actId="1076"/>
          <ac:spMkLst>
            <pc:docMk/>
            <pc:sldMk cId="2251735718" sldId="401"/>
            <ac:spMk id="35" creationId="{F2AA79EF-A43F-C34B-478D-853AE2EE1436}"/>
          </ac:spMkLst>
        </pc:spChg>
        <pc:spChg chg="del">
          <ac:chgData name="Benjamin Frey" userId="b8ab18e5-e4bd-4fe2-9ce8-e52e476e158e" providerId="ADAL" clId="{49C25F5F-073E-2E49-9BCF-34BFDC3B6F41}" dt="2024-01-28T15:31:21.528" v="1339" actId="478"/>
          <ac:spMkLst>
            <pc:docMk/>
            <pc:sldMk cId="2251735718" sldId="401"/>
            <ac:spMk id="36" creationId="{0199D763-693F-DBCC-2F71-7F1BE0FB35AC}"/>
          </ac:spMkLst>
        </pc:spChg>
        <pc:spChg chg="add mod">
          <ac:chgData name="Benjamin Frey" userId="b8ab18e5-e4bd-4fe2-9ce8-e52e476e158e" providerId="ADAL" clId="{49C25F5F-073E-2E49-9BCF-34BFDC3B6F41}" dt="2024-02-01T16:11:23.224" v="3128" actId="1076"/>
          <ac:spMkLst>
            <pc:docMk/>
            <pc:sldMk cId="2251735718" sldId="401"/>
            <ac:spMk id="37" creationId="{8588ECBC-3494-F72B-0994-9E26AA3A73FF}"/>
          </ac:spMkLst>
        </pc:spChg>
        <pc:spChg chg="del">
          <ac:chgData name="Benjamin Frey" userId="b8ab18e5-e4bd-4fe2-9ce8-e52e476e158e" providerId="ADAL" clId="{49C25F5F-073E-2E49-9BCF-34BFDC3B6F41}" dt="2024-01-28T15:31:22.675" v="1340" actId="478"/>
          <ac:spMkLst>
            <pc:docMk/>
            <pc:sldMk cId="2251735718" sldId="401"/>
            <ac:spMk id="38" creationId="{65A64C0A-37B4-7F3D-CF90-363BA86EE8B3}"/>
          </ac:spMkLst>
        </pc:spChg>
        <pc:spChg chg="add del mod">
          <ac:chgData name="Benjamin Frey" userId="b8ab18e5-e4bd-4fe2-9ce8-e52e476e158e" providerId="ADAL" clId="{49C25F5F-073E-2E49-9BCF-34BFDC3B6F41}" dt="2024-02-01T16:12:32.313" v="3142" actId="478"/>
          <ac:spMkLst>
            <pc:docMk/>
            <pc:sldMk cId="2251735718" sldId="401"/>
            <ac:spMk id="39" creationId="{95C5546F-C469-F832-C527-C895E14E0CB3}"/>
          </ac:spMkLst>
        </pc:spChg>
        <pc:grpChg chg="add mod">
          <ac:chgData name="Benjamin Frey" userId="b8ab18e5-e4bd-4fe2-9ce8-e52e476e158e" providerId="ADAL" clId="{49C25F5F-073E-2E49-9BCF-34BFDC3B6F41}" dt="2024-01-28T15:34:26.242" v="1360" actId="1076"/>
          <ac:grpSpMkLst>
            <pc:docMk/>
            <pc:sldMk cId="2251735718" sldId="401"/>
            <ac:grpSpMk id="15" creationId="{78D0FA81-FA83-659D-3841-1277FDC19387}"/>
          </ac:grpSpMkLst>
        </pc:grpChg>
        <pc:grpChg chg="add mod">
          <ac:chgData name="Benjamin Frey" userId="b8ab18e5-e4bd-4fe2-9ce8-e52e476e158e" providerId="ADAL" clId="{49C25F5F-073E-2E49-9BCF-34BFDC3B6F41}" dt="2024-01-28T15:44:13.137" v="1482" actId="1076"/>
          <ac:grpSpMkLst>
            <pc:docMk/>
            <pc:sldMk cId="2251735718" sldId="401"/>
            <ac:grpSpMk id="31" creationId="{38D9C13C-9621-9C47-4491-441AC541A33E}"/>
          </ac:grpSpMkLst>
        </pc:grpChg>
        <pc:grpChg chg="add mod">
          <ac:chgData name="Benjamin Frey" userId="b8ab18e5-e4bd-4fe2-9ce8-e52e476e158e" providerId="ADAL" clId="{49C25F5F-073E-2E49-9BCF-34BFDC3B6F41}" dt="2024-02-01T16:11:01.734" v="3123" actId="1076"/>
          <ac:grpSpMkLst>
            <pc:docMk/>
            <pc:sldMk cId="2251735718" sldId="401"/>
            <ac:grpSpMk id="32" creationId="{999C8248-5F3E-56A0-624C-D4A7C122FF1F}"/>
          </ac:grpSpMkLst>
        </pc:grpChg>
        <pc:graphicFrameChg chg="add mod modGraphic">
          <ac:chgData name="Benjamin Frey" userId="b8ab18e5-e4bd-4fe2-9ce8-e52e476e158e" providerId="ADAL" clId="{49C25F5F-073E-2E49-9BCF-34BFDC3B6F41}" dt="2024-02-01T16:14:32.788" v="3178"/>
          <ac:graphicFrameMkLst>
            <pc:docMk/>
            <pc:sldMk cId="2251735718" sldId="401"/>
            <ac:graphicFrameMk id="40" creationId="{8B151C7E-C9C3-82B4-1DE5-01A50E234F1F}"/>
          </ac:graphicFrameMkLst>
        </pc:graphicFrameChg>
        <pc:picChg chg="mod modCrop">
          <ac:chgData name="Benjamin Frey" userId="b8ab18e5-e4bd-4fe2-9ce8-e52e476e158e" providerId="ADAL" clId="{49C25F5F-073E-2E49-9BCF-34BFDC3B6F41}" dt="2024-01-28T15:51:45.756" v="1537" actId="1076"/>
          <ac:picMkLst>
            <pc:docMk/>
            <pc:sldMk cId="2251735718" sldId="401"/>
            <ac:picMk id="3" creationId="{5439FE14-1303-F7B7-60FD-A0EBE22CEE9A}"/>
          </ac:picMkLst>
        </pc:picChg>
        <pc:picChg chg="add mod">
          <ac:chgData name="Benjamin Frey" userId="b8ab18e5-e4bd-4fe2-9ce8-e52e476e158e" providerId="ADAL" clId="{49C25F5F-073E-2E49-9BCF-34BFDC3B6F41}" dt="2024-01-28T15:33:11.640" v="1351" actId="1076"/>
          <ac:picMkLst>
            <pc:docMk/>
            <pc:sldMk cId="2251735718" sldId="401"/>
            <ac:picMk id="4" creationId="{5D540359-08FA-60DC-203B-60FDAA0A6A6A}"/>
          </ac:picMkLst>
        </pc:picChg>
        <pc:picChg chg="add mod">
          <ac:chgData name="Benjamin Frey" userId="b8ab18e5-e4bd-4fe2-9ce8-e52e476e158e" providerId="ADAL" clId="{49C25F5F-073E-2E49-9BCF-34BFDC3B6F41}" dt="2024-01-28T15:33:11.640" v="1351" actId="1076"/>
          <ac:picMkLst>
            <pc:docMk/>
            <pc:sldMk cId="2251735718" sldId="401"/>
            <ac:picMk id="5" creationId="{94E7ADBB-2B01-B0D3-A315-1ED0F20DC34D}"/>
          </ac:picMkLst>
        </pc:picChg>
        <pc:picChg chg="add mod">
          <ac:chgData name="Benjamin Frey" userId="b8ab18e5-e4bd-4fe2-9ce8-e52e476e158e" providerId="ADAL" clId="{49C25F5F-073E-2E49-9BCF-34BFDC3B6F41}" dt="2024-01-28T15:33:11.640" v="1351" actId="1076"/>
          <ac:picMkLst>
            <pc:docMk/>
            <pc:sldMk cId="2251735718" sldId="401"/>
            <ac:picMk id="6" creationId="{8B2C0141-C05A-0B00-9B20-D406CC5B4DE3}"/>
          </ac:picMkLst>
        </pc:picChg>
        <pc:picChg chg="add mod">
          <ac:chgData name="Benjamin Frey" userId="b8ab18e5-e4bd-4fe2-9ce8-e52e476e158e" providerId="ADAL" clId="{49C25F5F-073E-2E49-9BCF-34BFDC3B6F41}" dt="2024-01-28T15:33:11.640" v="1351" actId="1076"/>
          <ac:picMkLst>
            <pc:docMk/>
            <pc:sldMk cId="2251735718" sldId="401"/>
            <ac:picMk id="7" creationId="{15559DED-5334-C1BC-13D5-FC37E0EDF7A3}"/>
          </ac:picMkLst>
        </pc:picChg>
        <pc:picChg chg="add mod">
          <ac:chgData name="Benjamin Frey" userId="b8ab18e5-e4bd-4fe2-9ce8-e52e476e158e" providerId="ADAL" clId="{49C25F5F-073E-2E49-9BCF-34BFDC3B6F41}" dt="2024-01-28T15:33:33.558" v="1353" actId="1076"/>
          <ac:picMkLst>
            <pc:docMk/>
            <pc:sldMk cId="2251735718" sldId="401"/>
            <ac:picMk id="8" creationId="{A38A2902-3DCC-C221-A278-98B07B6AACE6}"/>
          </ac:picMkLst>
        </pc:picChg>
        <pc:picChg chg="add mod">
          <ac:chgData name="Benjamin Frey" userId="b8ab18e5-e4bd-4fe2-9ce8-e52e476e158e" providerId="ADAL" clId="{49C25F5F-073E-2E49-9BCF-34BFDC3B6F41}" dt="2024-01-28T15:33:53.165" v="1355" actId="1076"/>
          <ac:picMkLst>
            <pc:docMk/>
            <pc:sldMk cId="2251735718" sldId="401"/>
            <ac:picMk id="9" creationId="{CBFFD2E5-2704-768C-5019-6490FF9D192D}"/>
          </ac:picMkLst>
        </pc:picChg>
        <pc:picChg chg="del">
          <ac:chgData name="Benjamin Frey" userId="b8ab18e5-e4bd-4fe2-9ce8-e52e476e158e" providerId="ADAL" clId="{49C25F5F-073E-2E49-9BCF-34BFDC3B6F41}" dt="2024-01-28T15:31:18.944" v="1336" actId="478"/>
          <ac:picMkLst>
            <pc:docMk/>
            <pc:sldMk cId="2251735718" sldId="401"/>
            <ac:picMk id="10" creationId="{D21F7B3E-199B-9900-2788-400EAE16279F}"/>
          </ac:picMkLst>
        </pc:picChg>
        <pc:picChg chg="add mod">
          <ac:chgData name="Benjamin Frey" userId="b8ab18e5-e4bd-4fe2-9ce8-e52e476e158e" providerId="ADAL" clId="{49C25F5F-073E-2E49-9BCF-34BFDC3B6F41}" dt="2024-01-28T15:51:57.635" v="1541" actId="1076"/>
          <ac:picMkLst>
            <pc:docMk/>
            <pc:sldMk cId="2251735718" sldId="401"/>
            <ac:picMk id="34" creationId="{2C9123B9-28C4-2235-C94F-4A884322EE8A}"/>
          </ac:picMkLst>
        </pc:picChg>
        <pc:cxnChg chg="mod">
          <ac:chgData name="Benjamin Frey" userId="b8ab18e5-e4bd-4fe2-9ce8-e52e476e158e" providerId="ADAL" clId="{49C25F5F-073E-2E49-9BCF-34BFDC3B6F41}" dt="2024-01-28T15:44:58.048" v="1489" actId="1076"/>
          <ac:cxnSpMkLst>
            <pc:docMk/>
            <pc:sldMk cId="2251735718" sldId="401"/>
            <ac:cxnSpMk id="11" creationId="{C83C43DB-BEBE-FD08-2CA8-4355EA705FE6}"/>
          </ac:cxnSpMkLst>
        </pc:cxnChg>
        <pc:cxnChg chg="mod">
          <ac:chgData name="Benjamin Frey" userId="b8ab18e5-e4bd-4fe2-9ce8-e52e476e158e" providerId="ADAL" clId="{49C25F5F-073E-2E49-9BCF-34BFDC3B6F41}" dt="2024-01-28T15:44:58.048" v="1489" actId="1076"/>
          <ac:cxnSpMkLst>
            <pc:docMk/>
            <pc:sldMk cId="2251735718" sldId="401"/>
            <ac:cxnSpMk id="12" creationId="{CEC2B7EB-E373-1871-97DD-1E98EAD26BE1}"/>
          </ac:cxnSpMkLst>
        </pc:cxnChg>
      </pc:sldChg>
      <pc:sldChg chg="addSp delSp modSp new del mod modAnim">
        <pc:chgData name="Benjamin Frey" userId="b8ab18e5-e4bd-4fe2-9ce8-e52e476e158e" providerId="ADAL" clId="{49C25F5F-073E-2E49-9BCF-34BFDC3B6F41}" dt="2024-01-27T21:30:58.490" v="1163" actId="2696"/>
        <pc:sldMkLst>
          <pc:docMk/>
          <pc:sldMk cId="1679005744" sldId="402"/>
        </pc:sldMkLst>
        <pc:spChg chg="del">
          <ac:chgData name="Benjamin Frey" userId="b8ab18e5-e4bd-4fe2-9ce8-e52e476e158e" providerId="ADAL" clId="{49C25F5F-073E-2E49-9BCF-34BFDC3B6F41}" dt="2024-01-27T21:26:38.476" v="1015" actId="478"/>
          <ac:spMkLst>
            <pc:docMk/>
            <pc:sldMk cId="1679005744" sldId="402"/>
            <ac:spMk id="2" creationId="{1F15F3F3-7AA5-39A9-A0DD-88F940BCB766}"/>
          </ac:spMkLst>
        </pc:spChg>
        <pc:spChg chg="del">
          <ac:chgData name="Benjamin Frey" userId="b8ab18e5-e4bd-4fe2-9ce8-e52e476e158e" providerId="ADAL" clId="{49C25F5F-073E-2E49-9BCF-34BFDC3B6F41}" dt="2024-01-27T21:26:40.184" v="1016" actId="478"/>
          <ac:spMkLst>
            <pc:docMk/>
            <pc:sldMk cId="1679005744" sldId="402"/>
            <ac:spMk id="3" creationId="{3734812E-FA8D-BC8F-3B89-3FED5E7B8F73}"/>
          </ac:spMkLst>
        </pc:spChg>
        <pc:spChg chg="del">
          <ac:chgData name="Benjamin Frey" userId="b8ab18e5-e4bd-4fe2-9ce8-e52e476e158e" providerId="ADAL" clId="{49C25F5F-073E-2E49-9BCF-34BFDC3B6F41}" dt="2024-01-27T21:26:41.497" v="1017" actId="478"/>
          <ac:spMkLst>
            <pc:docMk/>
            <pc:sldMk cId="1679005744" sldId="402"/>
            <ac:spMk id="4" creationId="{DD045DBB-21E3-B5DB-9AD0-E7D169FFB6EB}"/>
          </ac:spMkLst>
        </pc:spChg>
        <pc:spChg chg="add mod">
          <ac:chgData name="Benjamin Frey" userId="b8ab18e5-e4bd-4fe2-9ce8-e52e476e158e" providerId="ADAL" clId="{49C25F5F-073E-2E49-9BCF-34BFDC3B6F41}" dt="2024-01-27T21:30:21.841" v="1158" actId="113"/>
          <ac:spMkLst>
            <pc:docMk/>
            <pc:sldMk cId="1679005744" sldId="402"/>
            <ac:spMk id="6" creationId="{D1C95690-04C5-B44C-A38D-AEFE3EDE6C34}"/>
          </ac:spMkLst>
        </pc:spChg>
        <pc:picChg chg="add mod">
          <ac:chgData name="Benjamin Frey" userId="b8ab18e5-e4bd-4fe2-9ce8-e52e476e158e" providerId="ADAL" clId="{49C25F5F-073E-2E49-9BCF-34BFDC3B6F41}" dt="2024-01-27T21:26:52.341" v="1021" actId="1076"/>
          <ac:picMkLst>
            <pc:docMk/>
            <pc:sldMk cId="1679005744" sldId="402"/>
            <ac:picMk id="5" creationId="{7C41A1DF-629E-95CD-18C7-39C6CF03D14D}"/>
          </ac:picMkLst>
        </pc:picChg>
      </pc:sldChg>
      <pc:sldChg chg="addSp delSp modSp new del mod delAnim modAnim modShow">
        <pc:chgData name="Benjamin Frey" userId="b8ab18e5-e4bd-4fe2-9ce8-e52e476e158e" providerId="ADAL" clId="{49C25F5F-073E-2E49-9BCF-34BFDC3B6F41}" dt="2024-02-02T13:07:28.463" v="3922" actId="2696"/>
        <pc:sldMkLst>
          <pc:docMk/>
          <pc:sldMk cId="1817047437" sldId="402"/>
        </pc:sldMkLst>
        <pc:spChg chg="mod">
          <ac:chgData name="Benjamin Frey" userId="b8ab18e5-e4bd-4fe2-9ce8-e52e476e158e" providerId="ADAL" clId="{49C25F5F-073E-2E49-9BCF-34BFDC3B6F41}" dt="2024-02-02T10:02:58.049" v="3901" actId="20577"/>
          <ac:spMkLst>
            <pc:docMk/>
            <pc:sldMk cId="1817047437" sldId="402"/>
            <ac:spMk id="2" creationId="{4F2A0646-7E69-25DD-822E-953A317F85F9}"/>
          </ac:spMkLst>
        </pc:spChg>
        <pc:spChg chg="del">
          <ac:chgData name="Benjamin Frey" userId="b8ab18e5-e4bd-4fe2-9ce8-e52e476e158e" providerId="ADAL" clId="{49C25F5F-073E-2E49-9BCF-34BFDC3B6F41}" dt="2024-01-28T15:55:57.490" v="1675" actId="478"/>
          <ac:spMkLst>
            <pc:docMk/>
            <pc:sldMk cId="1817047437" sldId="402"/>
            <ac:spMk id="3" creationId="{90D358ED-C673-C8F2-1552-7F65AC66F212}"/>
          </ac:spMkLst>
        </pc:spChg>
        <pc:spChg chg="add mod">
          <ac:chgData name="Benjamin Frey" userId="b8ab18e5-e4bd-4fe2-9ce8-e52e476e158e" providerId="ADAL" clId="{49C25F5F-073E-2E49-9BCF-34BFDC3B6F41}" dt="2024-01-30T17:12:43.605" v="1991" actId="1076"/>
          <ac:spMkLst>
            <pc:docMk/>
            <pc:sldMk cId="1817047437" sldId="402"/>
            <ac:spMk id="9" creationId="{0B8C6A60-70C7-D215-2683-1DEFFE8AB21C}"/>
          </ac:spMkLst>
        </pc:spChg>
        <pc:spChg chg="add mod">
          <ac:chgData name="Benjamin Frey" userId="b8ab18e5-e4bd-4fe2-9ce8-e52e476e158e" providerId="ADAL" clId="{49C25F5F-073E-2E49-9BCF-34BFDC3B6F41}" dt="2024-01-30T17:12:48.951" v="1992" actId="1076"/>
          <ac:spMkLst>
            <pc:docMk/>
            <pc:sldMk cId="1817047437" sldId="402"/>
            <ac:spMk id="10" creationId="{5BADF21F-2DE4-1B97-2BC2-EAA1D658CB9B}"/>
          </ac:spMkLst>
        </pc:spChg>
        <pc:spChg chg="add mod">
          <ac:chgData name="Benjamin Frey" userId="b8ab18e5-e4bd-4fe2-9ce8-e52e476e158e" providerId="ADAL" clId="{49C25F5F-073E-2E49-9BCF-34BFDC3B6F41}" dt="2024-01-30T22:33:51.817" v="2100" actId="1076"/>
          <ac:spMkLst>
            <pc:docMk/>
            <pc:sldMk cId="1817047437" sldId="402"/>
            <ac:spMk id="12" creationId="{F30A9F55-B655-9F18-EDD1-0228170BDE92}"/>
          </ac:spMkLst>
        </pc:spChg>
        <pc:spChg chg="add mod">
          <ac:chgData name="Benjamin Frey" userId="b8ab18e5-e4bd-4fe2-9ce8-e52e476e158e" providerId="ADAL" clId="{49C25F5F-073E-2E49-9BCF-34BFDC3B6F41}" dt="2024-01-30T22:33:47.252" v="2099" actId="1076"/>
          <ac:spMkLst>
            <pc:docMk/>
            <pc:sldMk cId="1817047437" sldId="402"/>
            <ac:spMk id="13" creationId="{B19FBF08-CFA3-B907-1583-824ECEF55E76}"/>
          </ac:spMkLst>
        </pc:spChg>
        <pc:grpChg chg="add mod">
          <ac:chgData name="Benjamin Frey" userId="b8ab18e5-e4bd-4fe2-9ce8-e52e476e158e" providerId="ADAL" clId="{49C25F5F-073E-2E49-9BCF-34BFDC3B6F41}" dt="2024-01-30T17:15:13.378" v="2002" actId="1076"/>
          <ac:grpSpMkLst>
            <pc:docMk/>
            <pc:sldMk cId="1817047437" sldId="402"/>
            <ac:grpSpMk id="7" creationId="{83E23928-9031-4F72-248E-B512B143763D}"/>
          </ac:grpSpMkLst>
        </pc:grpChg>
        <pc:picChg chg="add mod">
          <ac:chgData name="Benjamin Frey" userId="b8ab18e5-e4bd-4fe2-9ce8-e52e476e158e" providerId="ADAL" clId="{49C25F5F-073E-2E49-9BCF-34BFDC3B6F41}" dt="2024-01-29T22:37:09.552" v="1764" actId="1038"/>
          <ac:picMkLst>
            <pc:docMk/>
            <pc:sldMk cId="1817047437" sldId="402"/>
            <ac:picMk id="4" creationId="{7052C632-78CC-BC52-9FA1-10C9133F2C89}"/>
          </ac:picMkLst>
        </pc:picChg>
        <pc:picChg chg="add mod">
          <ac:chgData name="Benjamin Frey" userId="b8ab18e5-e4bd-4fe2-9ce8-e52e476e158e" providerId="ADAL" clId="{49C25F5F-073E-2E49-9BCF-34BFDC3B6F41}" dt="2024-01-30T17:10:23.003" v="1984" actId="1076"/>
          <ac:picMkLst>
            <pc:docMk/>
            <pc:sldMk cId="1817047437" sldId="402"/>
            <ac:picMk id="5" creationId="{2017371D-B359-83E8-4B9C-2331F6493B99}"/>
          </ac:picMkLst>
        </pc:picChg>
        <pc:picChg chg="add mod">
          <ac:chgData name="Benjamin Frey" userId="b8ab18e5-e4bd-4fe2-9ce8-e52e476e158e" providerId="ADAL" clId="{49C25F5F-073E-2E49-9BCF-34BFDC3B6F41}" dt="2024-01-29T22:37:47.344" v="1770" actId="14100"/>
          <ac:picMkLst>
            <pc:docMk/>
            <pc:sldMk cId="1817047437" sldId="402"/>
            <ac:picMk id="6" creationId="{9F7CAFF3-D54B-A0FA-2658-33A38D1D7FD0}"/>
          </ac:picMkLst>
        </pc:picChg>
        <pc:picChg chg="add mod">
          <ac:chgData name="Benjamin Frey" userId="b8ab18e5-e4bd-4fe2-9ce8-e52e476e158e" providerId="ADAL" clId="{49C25F5F-073E-2E49-9BCF-34BFDC3B6F41}" dt="2024-01-30T17:13:37.188" v="1996" actId="1076"/>
          <ac:picMkLst>
            <pc:docMk/>
            <pc:sldMk cId="1817047437" sldId="402"/>
            <ac:picMk id="8" creationId="{AA7C298C-9B18-6B95-D308-D88422761EBC}"/>
          </ac:picMkLst>
        </pc:picChg>
        <pc:picChg chg="add mod">
          <ac:chgData name="Benjamin Frey" userId="b8ab18e5-e4bd-4fe2-9ce8-e52e476e158e" providerId="ADAL" clId="{49C25F5F-073E-2E49-9BCF-34BFDC3B6F41}" dt="2024-01-30T22:32:57.010" v="2092" actId="1076"/>
          <ac:picMkLst>
            <pc:docMk/>
            <pc:sldMk cId="1817047437" sldId="402"/>
            <ac:picMk id="11" creationId="{D30357FE-08BD-DD7B-F865-C3EC919F7091}"/>
          </ac:picMkLst>
        </pc:picChg>
      </pc:sldChg>
      <pc:sldChg chg="addSp delSp modSp add del mod delAnim modAnim">
        <pc:chgData name="Benjamin Frey" userId="b8ab18e5-e4bd-4fe2-9ce8-e52e476e158e" providerId="ADAL" clId="{49C25F5F-073E-2E49-9BCF-34BFDC3B6F41}" dt="2024-01-30T17:16:54.839" v="2080" actId="2696"/>
        <pc:sldMkLst>
          <pc:docMk/>
          <pc:sldMk cId="1443575000" sldId="403"/>
        </pc:sldMkLst>
        <pc:picChg chg="add del mod">
          <ac:chgData name="Benjamin Frey" userId="b8ab18e5-e4bd-4fe2-9ce8-e52e476e158e" providerId="ADAL" clId="{49C25F5F-073E-2E49-9BCF-34BFDC3B6F41}" dt="2024-01-30T16:56:49.856" v="1918" actId="21"/>
          <ac:picMkLst>
            <pc:docMk/>
            <pc:sldMk cId="1443575000" sldId="403"/>
            <ac:picMk id="6" creationId="{79C64C5D-45AD-C173-5366-55EE5D6652A1}"/>
          </ac:picMkLst>
        </pc:picChg>
      </pc:sldChg>
      <pc:sldChg chg="addSp delSp modSp add mod delAnim modAnim">
        <pc:chgData name="Benjamin Frey" userId="b8ab18e5-e4bd-4fe2-9ce8-e52e476e158e" providerId="ADAL" clId="{49C25F5F-073E-2E49-9BCF-34BFDC3B6F41}" dt="2024-02-02T10:03:24.982" v="3903" actId="1076"/>
        <pc:sldMkLst>
          <pc:docMk/>
          <pc:sldMk cId="1642382879" sldId="403"/>
        </pc:sldMkLst>
        <pc:spChg chg="del mod">
          <ac:chgData name="Benjamin Frey" userId="b8ab18e5-e4bd-4fe2-9ce8-e52e476e158e" providerId="ADAL" clId="{49C25F5F-073E-2E49-9BCF-34BFDC3B6F41}" dt="2024-02-01T10:55:02.860" v="3036" actId="478"/>
          <ac:spMkLst>
            <pc:docMk/>
            <pc:sldMk cId="1642382879" sldId="403"/>
            <ac:spMk id="12" creationId="{375BA977-E11A-2580-07B9-7F11E967EBB2}"/>
          </ac:spMkLst>
        </pc:spChg>
        <pc:spChg chg="del">
          <ac:chgData name="Benjamin Frey" userId="b8ab18e5-e4bd-4fe2-9ce8-e52e476e158e" providerId="ADAL" clId="{49C25F5F-073E-2E49-9BCF-34BFDC3B6F41}" dt="2024-02-01T10:42:29.404" v="2476" actId="478"/>
          <ac:spMkLst>
            <pc:docMk/>
            <pc:sldMk cId="1642382879" sldId="403"/>
            <ac:spMk id="13" creationId="{EB917EBE-EB84-3A26-2DFA-DA665C481887}"/>
          </ac:spMkLst>
        </pc:spChg>
        <pc:spChg chg="mod">
          <ac:chgData name="Benjamin Frey" userId="b8ab18e5-e4bd-4fe2-9ce8-e52e476e158e" providerId="ADAL" clId="{49C25F5F-073E-2E49-9BCF-34BFDC3B6F41}" dt="2024-02-01T10:41:54.197" v="2468"/>
          <ac:spMkLst>
            <pc:docMk/>
            <pc:sldMk cId="1642382879" sldId="403"/>
            <ac:spMk id="15" creationId="{51844DB6-7E4E-1181-6376-6A0479648BEC}"/>
          </ac:spMkLst>
        </pc:spChg>
        <pc:spChg chg="mod">
          <ac:chgData name="Benjamin Frey" userId="b8ab18e5-e4bd-4fe2-9ce8-e52e476e158e" providerId="ADAL" clId="{49C25F5F-073E-2E49-9BCF-34BFDC3B6F41}" dt="2024-02-01T10:41:54.197" v="2468"/>
          <ac:spMkLst>
            <pc:docMk/>
            <pc:sldMk cId="1642382879" sldId="403"/>
            <ac:spMk id="16" creationId="{3650E1F7-F2F2-66B4-75CE-B02415317C87}"/>
          </ac:spMkLst>
        </pc:spChg>
        <pc:spChg chg="mod">
          <ac:chgData name="Benjamin Frey" userId="b8ab18e5-e4bd-4fe2-9ce8-e52e476e158e" providerId="ADAL" clId="{49C25F5F-073E-2E49-9BCF-34BFDC3B6F41}" dt="2024-02-01T10:41:54.197" v="2468"/>
          <ac:spMkLst>
            <pc:docMk/>
            <pc:sldMk cId="1642382879" sldId="403"/>
            <ac:spMk id="17" creationId="{251F1C68-CCD3-13EE-1FBD-7907AD7DB04C}"/>
          </ac:spMkLst>
        </pc:spChg>
        <pc:spChg chg="mod">
          <ac:chgData name="Benjamin Frey" userId="b8ab18e5-e4bd-4fe2-9ce8-e52e476e158e" providerId="ADAL" clId="{49C25F5F-073E-2E49-9BCF-34BFDC3B6F41}" dt="2024-02-01T10:41:54.197" v="2468"/>
          <ac:spMkLst>
            <pc:docMk/>
            <pc:sldMk cId="1642382879" sldId="403"/>
            <ac:spMk id="18" creationId="{84EB0ACA-DD10-EB83-6C66-C1397F90D35E}"/>
          </ac:spMkLst>
        </pc:spChg>
        <pc:spChg chg="mod">
          <ac:chgData name="Benjamin Frey" userId="b8ab18e5-e4bd-4fe2-9ce8-e52e476e158e" providerId="ADAL" clId="{49C25F5F-073E-2E49-9BCF-34BFDC3B6F41}" dt="2024-02-01T10:41:54.197" v="2468"/>
          <ac:spMkLst>
            <pc:docMk/>
            <pc:sldMk cId="1642382879" sldId="403"/>
            <ac:spMk id="19" creationId="{7BA67BD4-E706-2AFF-AFB9-B783696729EA}"/>
          </ac:spMkLst>
        </pc:spChg>
        <pc:spChg chg="mod">
          <ac:chgData name="Benjamin Frey" userId="b8ab18e5-e4bd-4fe2-9ce8-e52e476e158e" providerId="ADAL" clId="{49C25F5F-073E-2E49-9BCF-34BFDC3B6F41}" dt="2024-02-01T10:41:54.197" v="2468"/>
          <ac:spMkLst>
            <pc:docMk/>
            <pc:sldMk cId="1642382879" sldId="403"/>
            <ac:spMk id="20" creationId="{8FAB07A9-C0A7-9C31-FAE6-1C891C0EBA90}"/>
          </ac:spMkLst>
        </pc:spChg>
        <pc:spChg chg="add mod">
          <ac:chgData name="Benjamin Frey" userId="b8ab18e5-e4bd-4fe2-9ce8-e52e476e158e" providerId="ADAL" clId="{49C25F5F-073E-2E49-9BCF-34BFDC3B6F41}" dt="2024-02-02T10:03:24.982" v="3903" actId="1076"/>
          <ac:spMkLst>
            <pc:docMk/>
            <pc:sldMk cId="1642382879" sldId="403"/>
            <ac:spMk id="28" creationId="{A22350B0-A9E5-88B1-2337-BF37ED062996}"/>
          </ac:spMkLst>
        </pc:spChg>
        <pc:spChg chg="add mod">
          <ac:chgData name="Benjamin Frey" userId="b8ab18e5-e4bd-4fe2-9ce8-e52e476e158e" providerId="ADAL" clId="{49C25F5F-073E-2E49-9BCF-34BFDC3B6F41}" dt="2024-02-01T10:53:31.291" v="3033" actId="167"/>
          <ac:spMkLst>
            <pc:docMk/>
            <pc:sldMk cId="1642382879" sldId="403"/>
            <ac:spMk id="29" creationId="{A7034233-5E2C-DA34-3791-C5A1713470A5}"/>
          </ac:spMkLst>
        </pc:spChg>
        <pc:grpChg chg="add mod">
          <ac:chgData name="Benjamin Frey" userId="b8ab18e5-e4bd-4fe2-9ce8-e52e476e158e" providerId="ADAL" clId="{49C25F5F-073E-2E49-9BCF-34BFDC3B6F41}" dt="2024-02-01T10:54:32.823" v="3034" actId="14861"/>
          <ac:grpSpMkLst>
            <pc:docMk/>
            <pc:sldMk cId="1642382879" sldId="403"/>
            <ac:grpSpMk id="3" creationId="{652324A6-BCA4-CB71-9860-DA7D42F6339D}"/>
          </ac:grpSpMkLst>
        </pc:grpChg>
        <pc:grpChg chg="mod">
          <ac:chgData name="Benjamin Frey" userId="b8ab18e5-e4bd-4fe2-9ce8-e52e476e158e" providerId="ADAL" clId="{49C25F5F-073E-2E49-9BCF-34BFDC3B6F41}" dt="2024-02-01T10:41:54.197" v="2468"/>
          <ac:grpSpMkLst>
            <pc:docMk/>
            <pc:sldMk cId="1642382879" sldId="403"/>
            <ac:grpSpMk id="14" creationId="{BDF68A1B-A548-95E7-579B-655B6AAC23FF}"/>
          </ac:grpSpMkLst>
        </pc:grpChg>
        <pc:picChg chg="mod">
          <ac:chgData name="Benjamin Frey" userId="b8ab18e5-e4bd-4fe2-9ce8-e52e476e158e" providerId="ADAL" clId="{49C25F5F-073E-2E49-9BCF-34BFDC3B6F41}" dt="2024-02-01T21:45:37.543" v="3452"/>
          <ac:picMkLst>
            <pc:docMk/>
            <pc:sldMk cId="1642382879" sldId="403"/>
            <ac:picMk id="21" creationId="{A91FB3FF-BCEB-B5EC-5B60-65372EB4BC2C}"/>
          </ac:picMkLst>
        </pc:picChg>
        <pc:picChg chg="mod">
          <ac:chgData name="Benjamin Frey" userId="b8ab18e5-e4bd-4fe2-9ce8-e52e476e158e" providerId="ADAL" clId="{49C25F5F-073E-2E49-9BCF-34BFDC3B6F41}" dt="2024-02-01T21:45:44.784" v="3462"/>
          <ac:picMkLst>
            <pc:docMk/>
            <pc:sldMk cId="1642382879" sldId="403"/>
            <ac:picMk id="22" creationId="{BCCC6A27-422E-25B0-3C64-028811196926}"/>
          </ac:picMkLst>
        </pc:picChg>
        <pc:picChg chg="mod">
          <ac:chgData name="Benjamin Frey" userId="b8ab18e5-e4bd-4fe2-9ce8-e52e476e158e" providerId="ADAL" clId="{49C25F5F-073E-2E49-9BCF-34BFDC3B6F41}" dt="2024-02-01T21:45:50.801" v="3471"/>
          <ac:picMkLst>
            <pc:docMk/>
            <pc:sldMk cId="1642382879" sldId="403"/>
            <ac:picMk id="23" creationId="{A432F313-76E3-5BFD-CB29-C711DC495E85}"/>
          </ac:picMkLst>
        </pc:picChg>
        <pc:picChg chg="mod">
          <ac:chgData name="Benjamin Frey" userId="b8ab18e5-e4bd-4fe2-9ce8-e52e476e158e" providerId="ADAL" clId="{49C25F5F-073E-2E49-9BCF-34BFDC3B6F41}" dt="2024-02-01T21:44:54.112" v="3441"/>
          <ac:picMkLst>
            <pc:docMk/>
            <pc:sldMk cId="1642382879" sldId="403"/>
            <ac:picMk id="24" creationId="{90E09179-D11A-76D0-2B6C-2CB584449A2B}"/>
          </ac:picMkLst>
        </pc:picChg>
        <pc:picChg chg="mod">
          <ac:chgData name="Benjamin Frey" userId="b8ab18e5-e4bd-4fe2-9ce8-e52e476e158e" providerId="ADAL" clId="{49C25F5F-073E-2E49-9BCF-34BFDC3B6F41}" dt="2024-02-01T21:45:56.374" v="3480"/>
          <ac:picMkLst>
            <pc:docMk/>
            <pc:sldMk cId="1642382879" sldId="403"/>
            <ac:picMk id="25" creationId="{366F6AF6-4E5E-661C-598C-6ADE6491ED1C}"/>
          </ac:picMkLst>
        </pc:picChg>
        <pc:picChg chg="mod">
          <ac:chgData name="Benjamin Frey" userId="b8ab18e5-e4bd-4fe2-9ce8-e52e476e158e" providerId="ADAL" clId="{49C25F5F-073E-2E49-9BCF-34BFDC3B6F41}" dt="2024-02-01T21:46:03.661" v="3490"/>
          <ac:picMkLst>
            <pc:docMk/>
            <pc:sldMk cId="1642382879" sldId="403"/>
            <ac:picMk id="26" creationId="{586A1DDE-1319-2F19-62E1-4EC8FEC76EF8}"/>
          </ac:picMkLst>
        </pc:picChg>
        <pc:picChg chg="mod">
          <ac:chgData name="Benjamin Frey" userId="b8ab18e5-e4bd-4fe2-9ce8-e52e476e158e" providerId="ADAL" clId="{49C25F5F-073E-2E49-9BCF-34BFDC3B6F41}" dt="2024-02-01T10:41:54.197" v="2468"/>
          <ac:picMkLst>
            <pc:docMk/>
            <pc:sldMk cId="1642382879" sldId="403"/>
            <ac:picMk id="27" creationId="{BF08E407-A5C2-4285-872A-B95D66A1BA77}"/>
          </ac:picMkLst>
        </pc:picChg>
      </pc:sldChg>
      <pc:sldChg chg="addSp delSp modSp new mod">
        <pc:chgData name="Benjamin Frey" userId="b8ab18e5-e4bd-4fe2-9ce8-e52e476e158e" providerId="ADAL" clId="{49C25F5F-073E-2E49-9BCF-34BFDC3B6F41}" dt="2024-01-31T22:58:56.330" v="2148" actId="1076"/>
        <pc:sldMkLst>
          <pc:docMk/>
          <pc:sldMk cId="1210351059" sldId="404"/>
        </pc:sldMkLst>
        <pc:spChg chg="del">
          <ac:chgData name="Benjamin Frey" userId="b8ab18e5-e4bd-4fe2-9ce8-e52e476e158e" providerId="ADAL" clId="{49C25F5F-073E-2E49-9BCF-34BFDC3B6F41}" dt="2024-01-31T22:56:05.062" v="2103" actId="478"/>
          <ac:spMkLst>
            <pc:docMk/>
            <pc:sldMk cId="1210351059" sldId="404"/>
            <ac:spMk id="2" creationId="{7D0D697E-92BC-56A8-5303-3C7AE8DB82A2}"/>
          </ac:spMkLst>
        </pc:spChg>
        <pc:spChg chg="add mod">
          <ac:chgData name="Benjamin Frey" userId="b8ab18e5-e4bd-4fe2-9ce8-e52e476e158e" providerId="ADAL" clId="{49C25F5F-073E-2E49-9BCF-34BFDC3B6F41}" dt="2024-01-31T22:58:13.161" v="2141" actId="207"/>
          <ac:spMkLst>
            <pc:docMk/>
            <pc:sldMk cId="1210351059" sldId="404"/>
            <ac:spMk id="3" creationId="{30A24C8E-2AEC-FB1E-9AFE-4C430CBAACEB}"/>
          </ac:spMkLst>
        </pc:spChg>
        <pc:picChg chg="add mod">
          <ac:chgData name="Benjamin Frey" userId="b8ab18e5-e4bd-4fe2-9ce8-e52e476e158e" providerId="ADAL" clId="{49C25F5F-073E-2E49-9BCF-34BFDC3B6F41}" dt="2024-01-31T22:58:26.254" v="2144" actId="1076"/>
          <ac:picMkLst>
            <pc:docMk/>
            <pc:sldMk cId="1210351059" sldId="404"/>
            <ac:picMk id="4" creationId="{A26F444C-89DE-8420-F917-7354C99CD2D0}"/>
          </ac:picMkLst>
        </pc:picChg>
        <pc:picChg chg="add mod">
          <ac:chgData name="Benjamin Frey" userId="b8ab18e5-e4bd-4fe2-9ce8-e52e476e158e" providerId="ADAL" clId="{49C25F5F-073E-2E49-9BCF-34BFDC3B6F41}" dt="2024-01-31T22:58:56.330" v="2148" actId="1076"/>
          <ac:picMkLst>
            <pc:docMk/>
            <pc:sldMk cId="1210351059" sldId="404"/>
            <ac:picMk id="5" creationId="{BCB78839-361F-168A-1BD8-35C562EFC274}"/>
          </ac:picMkLst>
        </pc:picChg>
      </pc:sldChg>
      <pc:sldChg chg="addSp delSp modSp add mod delAnim modAnim">
        <pc:chgData name="Benjamin Frey" userId="b8ab18e5-e4bd-4fe2-9ce8-e52e476e158e" providerId="ADAL" clId="{49C25F5F-073E-2E49-9BCF-34BFDC3B6F41}" dt="2024-02-01T16:19:13.992" v="3184" actId="20577"/>
        <pc:sldMkLst>
          <pc:docMk/>
          <pc:sldMk cId="3759629678" sldId="405"/>
        </pc:sldMkLst>
        <pc:spChg chg="mod">
          <ac:chgData name="Benjamin Frey" userId="b8ab18e5-e4bd-4fe2-9ce8-e52e476e158e" providerId="ADAL" clId="{49C25F5F-073E-2E49-9BCF-34BFDC3B6F41}" dt="2024-02-01T16:19:13.992" v="3184" actId="20577"/>
          <ac:spMkLst>
            <pc:docMk/>
            <pc:sldMk cId="3759629678" sldId="405"/>
            <ac:spMk id="3" creationId="{6036E0CF-1294-5128-F713-1B6F305866F6}"/>
          </ac:spMkLst>
        </pc:spChg>
        <pc:spChg chg="add del mod">
          <ac:chgData name="Benjamin Frey" userId="b8ab18e5-e4bd-4fe2-9ce8-e52e476e158e" providerId="ADAL" clId="{49C25F5F-073E-2E49-9BCF-34BFDC3B6F41}" dt="2024-01-31T23:13:38.222" v="2193" actId="478"/>
          <ac:spMkLst>
            <pc:docMk/>
            <pc:sldMk cId="3759629678" sldId="405"/>
            <ac:spMk id="5" creationId="{EADDCC33-6C1B-C862-2145-CF11A6C2F70C}"/>
          </ac:spMkLst>
        </pc:spChg>
        <pc:spChg chg="add del mod">
          <ac:chgData name="Benjamin Frey" userId="b8ab18e5-e4bd-4fe2-9ce8-e52e476e158e" providerId="ADAL" clId="{49C25F5F-073E-2E49-9BCF-34BFDC3B6F41}" dt="2024-01-31T23:19:49.972" v="2317" actId="478"/>
          <ac:spMkLst>
            <pc:docMk/>
            <pc:sldMk cId="3759629678" sldId="405"/>
            <ac:spMk id="8" creationId="{63B2A7B1-67B3-5F0C-C659-02EBF0E113F6}"/>
          </ac:spMkLst>
        </pc:spChg>
        <pc:spChg chg="add del">
          <ac:chgData name="Benjamin Frey" userId="b8ab18e5-e4bd-4fe2-9ce8-e52e476e158e" providerId="ADAL" clId="{49C25F5F-073E-2E49-9BCF-34BFDC3B6F41}" dt="2024-01-31T23:16:45.168" v="2281" actId="478"/>
          <ac:spMkLst>
            <pc:docMk/>
            <pc:sldMk cId="3759629678" sldId="405"/>
            <ac:spMk id="10" creationId="{DDE38CA2-D049-78C1-9AFC-65BBDFD35E67}"/>
          </ac:spMkLst>
        </pc:spChg>
        <pc:spChg chg="add mod">
          <ac:chgData name="Benjamin Frey" userId="b8ab18e5-e4bd-4fe2-9ce8-e52e476e158e" providerId="ADAL" clId="{49C25F5F-073E-2E49-9BCF-34BFDC3B6F41}" dt="2024-01-31T23:22:46.980" v="2369" actId="1035"/>
          <ac:spMkLst>
            <pc:docMk/>
            <pc:sldMk cId="3759629678" sldId="405"/>
            <ac:spMk id="13" creationId="{0FECABD9-C778-79A1-7DF3-67F16809BF76}"/>
          </ac:spMkLst>
        </pc:spChg>
        <pc:spChg chg="add mod">
          <ac:chgData name="Benjamin Frey" userId="b8ab18e5-e4bd-4fe2-9ce8-e52e476e158e" providerId="ADAL" clId="{49C25F5F-073E-2E49-9BCF-34BFDC3B6F41}" dt="2024-01-31T23:22:56.222" v="2378" actId="1076"/>
          <ac:spMkLst>
            <pc:docMk/>
            <pc:sldMk cId="3759629678" sldId="405"/>
            <ac:spMk id="14" creationId="{9EA37AF9-8985-7A81-5FE2-D9A757C0F5BF}"/>
          </ac:spMkLst>
        </pc:spChg>
        <pc:spChg chg="add del mod">
          <ac:chgData name="Benjamin Frey" userId="b8ab18e5-e4bd-4fe2-9ce8-e52e476e158e" providerId="ADAL" clId="{49C25F5F-073E-2E49-9BCF-34BFDC3B6F41}" dt="2024-01-31T23:24:10.756" v="2401"/>
          <ac:spMkLst>
            <pc:docMk/>
            <pc:sldMk cId="3759629678" sldId="405"/>
            <ac:spMk id="15" creationId="{C46189AF-D0D1-E444-D5A5-81A3FEA241D7}"/>
          </ac:spMkLst>
        </pc:spChg>
        <pc:spChg chg="add del mod">
          <ac:chgData name="Benjamin Frey" userId="b8ab18e5-e4bd-4fe2-9ce8-e52e476e158e" providerId="ADAL" clId="{49C25F5F-073E-2E49-9BCF-34BFDC3B6F41}" dt="2024-02-01T12:39:51.856" v="3106" actId="478"/>
          <ac:spMkLst>
            <pc:docMk/>
            <pc:sldMk cId="3759629678" sldId="405"/>
            <ac:spMk id="18" creationId="{12759E83-383D-3E5C-2964-0EA21DF1AAE7}"/>
          </ac:spMkLst>
        </pc:spChg>
        <pc:spChg chg="del">
          <ac:chgData name="Benjamin Frey" userId="b8ab18e5-e4bd-4fe2-9ce8-e52e476e158e" providerId="ADAL" clId="{49C25F5F-073E-2E49-9BCF-34BFDC3B6F41}" dt="2024-01-31T23:15:05.483" v="2202" actId="478"/>
          <ac:spMkLst>
            <pc:docMk/>
            <pc:sldMk cId="3759629678" sldId="405"/>
            <ac:spMk id="30" creationId="{90CEEFCD-D36A-2BC8-B818-2B2FE8D3DABE}"/>
          </ac:spMkLst>
        </pc:spChg>
        <pc:picChg chg="add mod">
          <ac:chgData name="Benjamin Frey" userId="b8ab18e5-e4bd-4fe2-9ce8-e52e476e158e" providerId="ADAL" clId="{49C25F5F-073E-2E49-9BCF-34BFDC3B6F41}" dt="2024-01-31T23:21:44.249" v="2352" actId="1076"/>
          <ac:picMkLst>
            <pc:docMk/>
            <pc:sldMk cId="3759629678" sldId="405"/>
            <ac:picMk id="2" creationId="{2EE6C5AA-0C78-B4EA-21E7-35B7A2207B14}"/>
          </ac:picMkLst>
        </pc:picChg>
        <pc:picChg chg="add mod">
          <ac:chgData name="Benjamin Frey" userId="b8ab18e5-e4bd-4fe2-9ce8-e52e476e158e" providerId="ADAL" clId="{49C25F5F-073E-2E49-9BCF-34BFDC3B6F41}" dt="2024-01-31T23:21:44.249" v="2352" actId="1076"/>
          <ac:picMkLst>
            <pc:docMk/>
            <pc:sldMk cId="3759629678" sldId="405"/>
            <ac:picMk id="4" creationId="{2EE3A653-A3A9-2002-62AE-1F6CB3789DC1}"/>
          </ac:picMkLst>
        </pc:picChg>
        <pc:picChg chg="add mod">
          <ac:chgData name="Benjamin Frey" userId="b8ab18e5-e4bd-4fe2-9ce8-e52e476e158e" providerId="ADAL" clId="{49C25F5F-073E-2E49-9BCF-34BFDC3B6F41}" dt="2024-01-31T23:21:44.249" v="2352" actId="1076"/>
          <ac:picMkLst>
            <pc:docMk/>
            <pc:sldMk cId="3759629678" sldId="405"/>
            <ac:picMk id="6" creationId="{7CCFFD4F-4C60-E4D0-4395-0C5444AC7500}"/>
          </ac:picMkLst>
        </pc:picChg>
        <pc:picChg chg="add mod">
          <ac:chgData name="Benjamin Frey" userId="b8ab18e5-e4bd-4fe2-9ce8-e52e476e158e" providerId="ADAL" clId="{49C25F5F-073E-2E49-9BCF-34BFDC3B6F41}" dt="2024-01-31T23:22:14.766" v="2361" actId="1076"/>
          <ac:picMkLst>
            <pc:docMk/>
            <pc:sldMk cId="3759629678" sldId="405"/>
            <ac:picMk id="11" creationId="{D7B14751-DE81-360A-BF89-73AA56122CF1}"/>
          </ac:picMkLst>
        </pc:picChg>
        <pc:picChg chg="add mod">
          <ac:chgData name="Benjamin Frey" userId="b8ab18e5-e4bd-4fe2-9ce8-e52e476e158e" providerId="ADAL" clId="{49C25F5F-073E-2E49-9BCF-34BFDC3B6F41}" dt="2024-01-31T23:22:20.280" v="2362" actId="1076"/>
          <ac:picMkLst>
            <pc:docMk/>
            <pc:sldMk cId="3759629678" sldId="405"/>
            <ac:picMk id="12" creationId="{2CEEF65E-EB5F-C8D8-B7C1-AAE219841841}"/>
          </ac:picMkLst>
        </pc:picChg>
        <pc:picChg chg="add del mod modCrop">
          <ac:chgData name="Benjamin Frey" userId="b8ab18e5-e4bd-4fe2-9ce8-e52e476e158e" providerId="ADAL" clId="{49C25F5F-073E-2E49-9BCF-34BFDC3B6F41}" dt="2024-02-01T12:30:35.576" v="3046" actId="478"/>
          <ac:picMkLst>
            <pc:docMk/>
            <pc:sldMk cId="3759629678" sldId="405"/>
            <ac:picMk id="16" creationId="{071F5608-621E-2BBE-AEAE-B3126280B9BB}"/>
          </ac:picMkLst>
        </pc:picChg>
        <pc:picChg chg="add del mod">
          <ac:chgData name="Benjamin Frey" userId="b8ab18e5-e4bd-4fe2-9ce8-e52e476e158e" providerId="ADAL" clId="{49C25F5F-073E-2E49-9BCF-34BFDC3B6F41}" dt="2024-02-01T12:39:53.281" v="3107" actId="478"/>
          <ac:picMkLst>
            <pc:docMk/>
            <pc:sldMk cId="3759629678" sldId="405"/>
            <ac:picMk id="17" creationId="{DCD5BA20-569E-0423-B102-088AC132067B}"/>
          </ac:picMkLst>
        </pc:picChg>
        <pc:picChg chg="mod">
          <ac:chgData name="Benjamin Frey" userId="b8ab18e5-e4bd-4fe2-9ce8-e52e476e158e" providerId="ADAL" clId="{49C25F5F-073E-2E49-9BCF-34BFDC3B6F41}" dt="2024-01-31T23:19:02.939" v="2303" actId="1076"/>
          <ac:picMkLst>
            <pc:docMk/>
            <pc:sldMk cId="3759629678" sldId="405"/>
            <ac:picMk id="26" creationId="{E6E6062E-9AB7-FEE1-71B4-429AC706E446}"/>
          </ac:picMkLst>
        </pc:picChg>
        <pc:picChg chg="del">
          <ac:chgData name="Benjamin Frey" userId="b8ab18e5-e4bd-4fe2-9ce8-e52e476e158e" providerId="ADAL" clId="{49C25F5F-073E-2E49-9BCF-34BFDC3B6F41}" dt="2024-01-31T23:12:17.445" v="2173" actId="478"/>
          <ac:picMkLst>
            <pc:docMk/>
            <pc:sldMk cId="3759629678" sldId="405"/>
            <ac:picMk id="27" creationId="{87CD9DD2-FCC1-8BE0-F73E-F52B88988039}"/>
          </ac:picMkLst>
        </pc:picChg>
      </pc:sldChg>
      <pc:sldChg chg="addSp delSp modSp new del mod">
        <pc:chgData name="Benjamin Frey" userId="b8ab18e5-e4bd-4fe2-9ce8-e52e476e158e" providerId="ADAL" clId="{49C25F5F-073E-2E49-9BCF-34BFDC3B6F41}" dt="2024-02-01T16:10:29.712" v="3108" actId="2696"/>
        <pc:sldMkLst>
          <pc:docMk/>
          <pc:sldMk cId="813003889" sldId="406"/>
        </pc:sldMkLst>
        <pc:spChg chg="del">
          <ac:chgData name="Benjamin Frey" userId="b8ab18e5-e4bd-4fe2-9ce8-e52e476e158e" providerId="ADAL" clId="{49C25F5F-073E-2E49-9BCF-34BFDC3B6F41}" dt="2024-02-01T10:28:29.078" v="2404" actId="478"/>
          <ac:spMkLst>
            <pc:docMk/>
            <pc:sldMk cId="813003889" sldId="406"/>
            <ac:spMk id="2" creationId="{4780CB1F-3509-46F8-A2B8-B1C8FA452242}"/>
          </ac:spMkLst>
        </pc:spChg>
        <pc:spChg chg="del">
          <ac:chgData name="Benjamin Frey" userId="b8ab18e5-e4bd-4fe2-9ce8-e52e476e158e" providerId="ADAL" clId="{49C25F5F-073E-2E49-9BCF-34BFDC3B6F41}" dt="2024-02-01T10:28:28.064" v="2403" actId="478"/>
          <ac:spMkLst>
            <pc:docMk/>
            <pc:sldMk cId="813003889" sldId="406"/>
            <ac:spMk id="3" creationId="{B46D6E1E-A443-ADE4-10C1-FD54D9BDCC08}"/>
          </ac:spMkLst>
        </pc:spChg>
        <pc:spChg chg="add mod">
          <ac:chgData name="Benjamin Frey" userId="b8ab18e5-e4bd-4fe2-9ce8-e52e476e158e" providerId="ADAL" clId="{49C25F5F-073E-2E49-9BCF-34BFDC3B6F41}" dt="2024-02-01T10:38:58.991" v="2452" actId="1076"/>
          <ac:spMkLst>
            <pc:docMk/>
            <pc:sldMk cId="813003889" sldId="406"/>
            <ac:spMk id="14" creationId="{E8C7AC58-83DB-9F8B-0A5E-CA9DDEFC8F2A}"/>
          </ac:spMkLst>
        </pc:spChg>
        <pc:spChg chg="add mod">
          <ac:chgData name="Benjamin Frey" userId="b8ab18e5-e4bd-4fe2-9ce8-e52e476e158e" providerId="ADAL" clId="{49C25F5F-073E-2E49-9BCF-34BFDC3B6F41}" dt="2024-02-01T10:38:51.510" v="2451" actId="1076"/>
          <ac:spMkLst>
            <pc:docMk/>
            <pc:sldMk cId="813003889" sldId="406"/>
            <ac:spMk id="15" creationId="{F3A29E24-65FB-64D4-7B6F-E6F03BD30D06}"/>
          </ac:spMkLst>
        </pc:spChg>
        <pc:spChg chg="add mod">
          <ac:chgData name="Benjamin Frey" userId="b8ab18e5-e4bd-4fe2-9ce8-e52e476e158e" providerId="ADAL" clId="{49C25F5F-073E-2E49-9BCF-34BFDC3B6F41}" dt="2024-02-01T10:38:21.294" v="2447" actId="1076"/>
          <ac:spMkLst>
            <pc:docMk/>
            <pc:sldMk cId="813003889" sldId="406"/>
            <ac:spMk id="16" creationId="{9F88581F-D869-543C-1A9C-2E749D261F91}"/>
          </ac:spMkLst>
        </pc:spChg>
        <pc:spChg chg="add mod">
          <ac:chgData name="Benjamin Frey" userId="b8ab18e5-e4bd-4fe2-9ce8-e52e476e158e" providerId="ADAL" clId="{49C25F5F-073E-2E49-9BCF-34BFDC3B6F41}" dt="2024-02-01T10:38:46.178" v="2450" actId="1076"/>
          <ac:spMkLst>
            <pc:docMk/>
            <pc:sldMk cId="813003889" sldId="406"/>
            <ac:spMk id="17" creationId="{D77A19C5-30E7-D805-5A8B-2FDF61DCC327}"/>
          </ac:spMkLst>
        </pc:spChg>
        <pc:spChg chg="add mod">
          <ac:chgData name="Benjamin Frey" userId="b8ab18e5-e4bd-4fe2-9ce8-e52e476e158e" providerId="ADAL" clId="{49C25F5F-073E-2E49-9BCF-34BFDC3B6F41}" dt="2024-02-01T10:38:14.488" v="2446" actId="1076"/>
          <ac:spMkLst>
            <pc:docMk/>
            <pc:sldMk cId="813003889" sldId="406"/>
            <ac:spMk id="18" creationId="{225074A1-9259-8953-7184-47F3EE086927}"/>
          </ac:spMkLst>
        </pc:spChg>
        <pc:spChg chg="add mod">
          <ac:chgData name="Benjamin Frey" userId="b8ab18e5-e4bd-4fe2-9ce8-e52e476e158e" providerId="ADAL" clId="{49C25F5F-073E-2E49-9BCF-34BFDC3B6F41}" dt="2024-02-01T10:38:30.012" v="2448" actId="1076"/>
          <ac:spMkLst>
            <pc:docMk/>
            <pc:sldMk cId="813003889" sldId="406"/>
            <ac:spMk id="19" creationId="{FF4D0926-F190-8379-7A8B-7C6339A0E756}"/>
          </ac:spMkLst>
        </pc:spChg>
        <pc:grpChg chg="add">
          <ac:chgData name="Benjamin Frey" userId="b8ab18e5-e4bd-4fe2-9ce8-e52e476e158e" providerId="ADAL" clId="{49C25F5F-073E-2E49-9BCF-34BFDC3B6F41}" dt="2024-02-01T10:35:47.961" v="2443" actId="164"/>
          <ac:grpSpMkLst>
            <pc:docMk/>
            <pc:sldMk cId="813003889" sldId="406"/>
            <ac:grpSpMk id="13" creationId="{1769B92A-5897-F38F-5E8F-143E3E757CF1}"/>
          </ac:grpSpMkLst>
        </pc:grpChg>
        <pc:grpChg chg="add">
          <ac:chgData name="Benjamin Frey" userId="b8ab18e5-e4bd-4fe2-9ce8-e52e476e158e" providerId="ADAL" clId="{49C25F5F-073E-2E49-9BCF-34BFDC3B6F41}" dt="2024-02-01T10:39:07.794" v="2453" actId="164"/>
          <ac:grpSpMkLst>
            <pc:docMk/>
            <pc:sldMk cId="813003889" sldId="406"/>
            <ac:grpSpMk id="20" creationId="{3AA9CB9E-630F-A99A-B051-776EA7E21B31}"/>
          </ac:grpSpMkLst>
        </pc:grpChg>
        <pc:picChg chg="add del mod">
          <ac:chgData name="Benjamin Frey" userId="b8ab18e5-e4bd-4fe2-9ce8-e52e476e158e" providerId="ADAL" clId="{49C25F5F-073E-2E49-9BCF-34BFDC3B6F41}" dt="2024-02-01T10:31:48.169" v="2407" actId="478"/>
          <ac:picMkLst>
            <pc:docMk/>
            <pc:sldMk cId="813003889" sldId="406"/>
            <ac:picMk id="4" creationId="{7DFD0F08-0E2D-15FA-6A2F-BB3DFC1F17D0}"/>
          </ac:picMkLst>
        </pc:picChg>
        <pc:picChg chg="add del mod">
          <ac:chgData name="Benjamin Frey" userId="b8ab18e5-e4bd-4fe2-9ce8-e52e476e158e" providerId="ADAL" clId="{49C25F5F-073E-2E49-9BCF-34BFDC3B6F41}" dt="2024-02-01T10:32:15.763" v="2412" actId="478"/>
          <ac:picMkLst>
            <pc:docMk/>
            <pc:sldMk cId="813003889" sldId="406"/>
            <ac:picMk id="5" creationId="{AE5C04EA-E2E9-50A7-6572-08DAE44027B4}"/>
          </ac:picMkLst>
        </pc:picChg>
        <pc:picChg chg="add mod">
          <ac:chgData name="Benjamin Frey" userId="b8ab18e5-e4bd-4fe2-9ce8-e52e476e158e" providerId="ADAL" clId="{49C25F5F-073E-2E49-9BCF-34BFDC3B6F41}" dt="2024-02-01T10:32:30.783" v="2418" actId="1076"/>
          <ac:picMkLst>
            <pc:docMk/>
            <pc:sldMk cId="813003889" sldId="406"/>
            <ac:picMk id="6" creationId="{F6000441-8CC2-4C9E-BEA2-B97044599286}"/>
          </ac:picMkLst>
        </pc:picChg>
        <pc:picChg chg="add mod">
          <ac:chgData name="Benjamin Frey" userId="b8ab18e5-e4bd-4fe2-9ce8-e52e476e158e" providerId="ADAL" clId="{49C25F5F-073E-2E49-9BCF-34BFDC3B6F41}" dt="2024-02-01T10:32:52.496" v="2422" actId="1076"/>
          <ac:picMkLst>
            <pc:docMk/>
            <pc:sldMk cId="813003889" sldId="406"/>
            <ac:picMk id="7" creationId="{9E3A2636-D838-5E5C-5D3D-AC8CEC11A8EA}"/>
          </ac:picMkLst>
        </pc:picChg>
        <pc:picChg chg="add mod">
          <ac:chgData name="Benjamin Frey" userId="b8ab18e5-e4bd-4fe2-9ce8-e52e476e158e" providerId="ADAL" clId="{49C25F5F-073E-2E49-9BCF-34BFDC3B6F41}" dt="2024-02-01T10:33:17.145" v="2425" actId="1076"/>
          <ac:picMkLst>
            <pc:docMk/>
            <pc:sldMk cId="813003889" sldId="406"/>
            <ac:picMk id="8" creationId="{920C07E7-53BE-A3A2-D6A5-00872B75D3EE}"/>
          </ac:picMkLst>
        </pc:picChg>
        <pc:picChg chg="add mod">
          <ac:chgData name="Benjamin Frey" userId="b8ab18e5-e4bd-4fe2-9ce8-e52e476e158e" providerId="ADAL" clId="{49C25F5F-073E-2E49-9BCF-34BFDC3B6F41}" dt="2024-02-01T10:33:39.589" v="2429" actId="1076"/>
          <ac:picMkLst>
            <pc:docMk/>
            <pc:sldMk cId="813003889" sldId="406"/>
            <ac:picMk id="9" creationId="{DBCC377D-C726-7981-1454-F5221D4B49BD}"/>
          </ac:picMkLst>
        </pc:picChg>
        <pc:picChg chg="add mod">
          <ac:chgData name="Benjamin Frey" userId="b8ab18e5-e4bd-4fe2-9ce8-e52e476e158e" providerId="ADAL" clId="{49C25F5F-073E-2E49-9BCF-34BFDC3B6F41}" dt="2024-02-01T10:34:02.120" v="2434" actId="1076"/>
          <ac:picMkLst>
            <pc:docMk/>
            <pc:sldMk cId="813003889" sldId="406"/>
            <ac:picMk id="10" creationId="{A97A937C-0CB7-EC81-B2B4-ED69D844D0ED}"/>
          </ac:picMkLst>
        </pc:picChg>
        <pc:picChg chg="add mod">
          <ac:chgData name="Benjamin Frey" userId="b8ab18e5-e4bd-4fe2-9ce8-e52e476e158e" providerId="ADAL" clId="{49C25F5F-073E-2E49-9BCF-34BFDC3B6F41}" dt="2024-02-01T10:34:26.400" v="2438" actId="1076"/>
          <ac:picMkLst>
            <pc:docMk/>
            <pc:sldMk cId="813003889" sldId="406"/>
            <ac:picMk id="11" creationId="{05C967AB-6326-1099-0332-892DA317D344}"/>
          </ac:picMkLst>
        </pc:picChg>
        <pc:picChg chg="add mod">
          <ac:chgData name="Benjamin Frey" userId="b8ab18e5-e4bd-4fe2-9ce8-e52e476e158e" providerId="ADAL" clId="{49C25F5F-073E-2E49-9BCF-34BFDC3B6F41}" dt="2024-02-01T10:35:37.345" v="2442" actId="1076"/>
          <ac:picMkLst>
            <pc:docMk/>
            <pc:sldMk cId="813003889" sldId="406"/>
            <ac:picMk id="12" creationId="{2474EE32-DE75-3A38-58E9-4E2743A8D125}"/>
          </ac:picMkLst>
        </pc:picChg>
      </pc:sldChg>
      <pc:sldChg chg="addSp delSp modSp new del mod">
        <pc:chgData name="Benjamin Frey" userId="b8ab18e5-e4bd-4fe2-9ce8-e52e476e158e" providerId="ADAL" clId="{49C25F5F-073E-2E49-9BCF-34BFDC3B6F41}" dt="2024-02-08T10:13:00.063" v="3927" actId="2696"/>
        <pc:sldMkLst>
          <pc:docMk/>
          <pc:sldMk cId="3983621047" sldId="406"/>
        </pc:sldMkLst>
        <pc:spChg chg="mod">
          <ac:chgData name="Benjamin Frey" userId="b8ab18e5-e4bd-4fe2-9ce8-e52e476e158e" providerId="ADAL" clId="{49C25F5F-073E-2E49-9BCF-34BFDC3B6F41}" dt="2024-02-01T16:30:18.265" v="3392" actId="20577"/>
          <ac:spMkLst>
            <pc:docMk/>
            <pc:sldMk cId="3983621047" sldId="406"/>
            <ac:spMk id="2" creationId="{CAC5353C-4815-2966-1987-1C4B5E067C1D}"/>
          </ac:spMkLst>
        </pc:spChg>
        <pc:spChg chg="del">
          <ac:chgData name="Benjamin Frey" userId="b8ab18e5-e4bd-4fe2-9ce8-e52e476e158e" providerId="ADAL" clId="{49C25F5F-073E-2E49-9BCF-34BFDC3B6F41}" dt="2024-02-01T16:30:01.991" v="3373" actId="478"/>
          <ac:spMkLst>
            <pc:docMk/>
            <pc:sldMk cId="3983621047" sldId="406"/>
            <ac:spMk id="3" creationId="{9A60D1C5-1B56-6335-2AA6-6FBE0C3AE1A9}"/>
          </ac:spMkLst>
        </pc:spChg>
        <pc:spChg chg="add mod">
          <ac:chgData name="Benjamin Frey" userId="b8ab18e5-e4bd-4fe2-9ce8-e52e476e158e" providerId="ADAL" clId="{49C25F5F-073E-2E49-9BCF-34BFDC3B6F41}" dt="2024-02-01T16:31:52.423" v="3432" actId="1076"/>
          <ac:spMkLst>
            <pc:docMk/>
            <pc:sldMk cId="3983621047" sldId="406"/>
            <ac:spMk id="7" creationId="{9D8E02E9-6FEA-AEC9-F392-2392444067B8}"/>
          </ac:spMkLst>
        </pc:spChg>
        <pc:picChg chg="add del mod">
          <ac:chgData name="Benjamin Frey" userId="b8ab18e5-e4bd-4fe2-9ce8-e52e476e158e" providerId="ADAL" clId="{49C25F5F-073E-2E49-9BCF-34BFDC3B6F41}" dt="2024-02-01T16:30:43.813" v="3397" actId="478"/>
          <ac:picMkLst>
            <pc:docMk/>
            <pc:sldMk cId="3983621047" sldId="406"/>
            <ac:picMk id="4" creationId="{D0085B8E-FDA5-D14E-F0BC-70AC5A0D75F4}"/>
          </ac:picMkLst>
        </pc:picChg>
        <pc:picChg chg="add mod">
          <ac:chgData name="Benjamin Frey" userId="b8ab18e5-e4bd-4fe2-9ce8-e52e476e158e" providerId="ADAL" clId="{49C25F5F-073E-2E49-9BCF-34BFDC3B6F41}" dt="2024-02-01T16:30:50.250" v="3400" actId="1076"/>
          <ac:picMkLst>
            <pc:docMk/>
            <pc:sldMk cId="3983621047" sldId="406"/>
            <ac:picMk id="5" creationId="{C1C7C073-C4AC-755B-172F-4A136A163B50}"/>
          </ac:picMkLst>
        </pc:picChg>
        <pc:picChg chg="add mod">
          <ac:chgData name="Benjamin Frey" userId="b8ab18e5-e4bd-4fe2-9ce8-e52e476e158e" providerId="ADAL" clId="{49C25F5F-073E-2E49-9BCF-34BFDC3B6F41}" dt="2024-02-01T16:31:29.575" v="3402" actId="1076"/>
          <ac:picMkLst>
            <pc:docMk/>
            <pc:sldMk cId="3983621047" sldId="406"/>
            <ac:picMk id="6" creationId="{141480C7-F638-9C7C-9AE1-E36294B945B4}"/>
          </ac:picMkLst>
        </pc:picChg>
      </pc:sldChg>
    </pc:docChg>
  </pc:docChgLst>
  <pc:docChgLst>
    <pc:chgData name="Benjamin Frey" userId="b8ab18e5-e4bd-4fe2-9ce8-e52e476e158e" providerId="ADAL" clId="{41858442-97FA-B844-AC62-5C6F5B2EF8DC}"/>
    <pc:docChg chg="undo custSel addSld delSld modSld sldOrd modMainMaster">
      <pc:chgData name="Benjamin Frey" userId="b8ab18e5-e4bd-4fe2-9ce8-e52e476e158e" providerId="ADAL" clId="{41858442-97FA-B844-AC62-5C6F5B2EF8DC}" dt="2024-02-26T11:04:40.098" v="3514" actId="20577"/>
      <pc:docMkLst>
        <pc:docMk/>
      </pc:docMkLst>
      <pc:sldChg chg="modSp mod">
        <pc:chgData name="Benjamin Frey" userId="b8ab18e5-e4bd-4fe2-9ce8-e52e476e158e" providerId="ADAL" clId="{41858442-97FA-B844-AC62-5C6F5B2EF8DC}" dt="2024-02-21T16:34:05.046" v="830" actId="108"/>
        <pc:sldMkLst>
          <pc:docMk/>
          <pc:sldMk cId="2070505023" sldId="256"/>
        </pc:sldMkLst>
        <pc:spChg chg="mod">
          <ac:chgData name="Benjamin Frey" userId="b8ab18e5-e4bd-4fe2-9ce8-e52e476e158e" providerId="ADAL" clId="{41858442-97FA-B844-AC62-5C6F5B2EF8DC}" dt="2024-02-21T16:23:37.330" v="678" actId="20577"/>
          <ac:spMkLst>
            <pc:docMk/>
            <pc:sldMk cId="2070505023" sldId="256"/>
            <ac:spMk id="9" creationId="{F1335AC1-480C-FF48-9F33-8244987F0F3B}"/>
          </ac:spMkLst>
        </pc:spChg>
        <pc:spChg chg="mod">
          <ac:chgData name="Benjamin Frey" userId="b8ab18e5-e4bd-4fe2-9ce8-e52e476e158e" providerId="ADAL" clId="{41858442-97FA-B844-AC62-5C6F5B2EF8DC}" dt="2024-02-21T16:34:05.046" v="830" actId="108"/>
          <ac:spMkLst>
            <pc:docMk/>
            <pc:sldMk cId="2070505023" sldId="256"/>
            <ac:spMk id="10" creationId="{821D00AD-36C6-8445-A954-264D9BC025C5}"/>
          </ac:spMkLst>
        </pc:spChg>
      </pc:sldChg>
      <pc:sldChg chg="del">
        <pc:chgData name="Benjamin Frey" userId="b8ab18e5-e4bd-4fe2-9ce8-e52e476e158e" providerId="ADAL" clId="{41858442-97FA-B844-AC62-5C6F5B2EF8DC}" dt="2024-02-21T11:01:26.203" v="104" actId="2696"/>
        <pc:sldMkLst>
          <pc:docMk/>
          <pc:sldMk cId="2464073266" sldId="263"/>
        </pc:sldMkLst>
      </pc:sldChg>
      <pc:sldChg chg="addSp delSp modSp mod">
        <pc:chgData name="Benjamin Frey" userId="b8ab18e5-e4bd-4fe2-9ce8-e52e476e158e" providerId="ADAL" clId="{41858442-97FA-B844-AC62-5C6F5B2EF8DC}" dt="2024-02-26T08:58:12.596" v="3489" actId="14100"/>
        <pc:sldMkLst>
          <pc:docMk/>
          <pc:sldMk cId="1230903955" sldId="269"/>
        </pc:sldMkLst>
        <pc:spChg chg="mod">
          <ac:chgData name="Benjamin Frey" userId="b8ab18e5-e4bd-4fe2-9ce8-e52e476e158e" providerId="ADAL" clId="{41858442-97FA-B844-AC62-5C6F5B2EF8DC}" dt="2024-02-21T10:57:22.052" v="90" actId="20577"/>
          <ac:spMkLst>
            <pc:docMk/>
            <pc:sldMk cId="1230903955" sldId="269"/>
            <ac:spMk id="8" creationId="{D3AAA3CA-5879-A341-96FB-6033B80DD5B4}"/>
          </ac:spMkLst>
        </pc:spChg>
        <pc:picChg chg="del">
          <ac:chgData name="Benjamin Frey" userId="b8ab18e5-e4bd-4fe2-9ce8-e52e476e158e" providerId="ADAL" clId="{41858442-97FA-B844-AC62-5C6F5B2EF8DC}" dt="2024-02-25T21:34:20.703" v="3292" actId="478"/>
          <ac:picMkLst>
            <pc:docMk/>
            <pc:sldMk cId="1230903955" sldId="269"/>
            <ac:picMk id="3" creationId="{367A8ADD-AD2F-1F33-0921-AE05EFD7C606}"/>
          </ac:picMkLst>
        </pc:picChg>
        <pc:picChg chg="add del mod modCrop">
          <ac:chgData name="Benjamin Frey" userId="b8ab18e5-e4bd-4fe2-9ce8-e52e476e158e" providerId="ADAL" clId="{41858442-97FA-B844-AC62-5C6F5B2EF8DC}" dt="2024-02-26T08:57:18.045" v="3481" actId="478"/>
          <ac:picMkLst>
            <pc:docMk/>
            <pc:sldMk cId="1230903955" sldId="269"/>
            <ac:picMk id="4" creationId="{CF899DD9-D16A-C624-E438-9D80376E8066}"/>
          </ac:picMkLst>
        </pc:picChg>
        <pc:picChg chg="mod">
          <ac:chgData name="Benjamin Frey" userId="b8ab18e5-e4bd-4fe2-9ce8-e52e476e158e" providerId="ADAL" clId="{41858442-97FA-B844-AC62-5C6F5B2EF8DC}" dt="2024-02-26T08:57:35.594" v="3485" actId="14100"/>
          <ac:picMkLst>
            <pc:docMk/>
            <pc:sldMk cId="1230903955" sldId="269"/>
            <ac:picMk id="6" creationId="{3019FD97-EE9E-5CA1-078C-34B39D92708B}"/>
          </ac:picMkLst>
        </pc:picChg>
        <pc:picChg chg="mod">
          <ac:chgData name="Benjamin Frey" userId="b8ab18e5-e4bd-4fe2-9ce8-e52e476e158e" providerId="ADAL" clId="{41858442-97FA-B844-AC62-5C6F5B2EF8DC}" dt="2024-02-26T08:58:12.596" v="3489" actId="14100"/>
          <ac:picMkLst>
            <pc:docMk/>
            <pc:sldMk cId="1230903955" sldId="269"/>
            <ac:picMk id="7" creationId="{40219CE6-131B-E127-A1CB-386C474190E8}"/>
          </ac:picMkLst>
        </pc:picChg>
        <pc:picChg chg="add mod">
          <ac:chgData name="Benjamin Frey" userId="b8ab18e5-e4bd-4fe2-9ce8-e52e476e158e" providerId="ADAL" clId="{41858442-97FA-B844-AC62-5C6F5B2EF8DC}" dt="2024-02-26T08:57:28.643" v="3484" actId="167"/>
          <ac:picMkLst>
            <pc:docMk/>
            <pc:sldMk cId="1230903955" sldId="269"/>
            <ac:picMk id="9" creationId="{1FE4073A-9F6C-404F-9A21-D498CD5DC7EE}"/>
          </ac:picMkLst>
        </pc:picChg>
        <pc:picChg chg="add del">
          <ac:chgData name="Benjamin Frey" userId="b8ab18e5-e4bd-4fe2-9ce8-e52e476e158e" providerId="ADAL" clId="{41858442-97FA-B844-AC62-5C6F5B2EF8DC}" dt="2024-02-25T21:33:44.474" v="3284" actId="478"/>
          <ac:picMkLst>
            <pc:docMk/>
            <pc:sldMk cId="1230903955" sldId="269"/>
            <ac:picMk id="14338" creationId="{7B8751F9-5843-03E7-B28C-9BC0F81C5AE7}"/>
          </ac:picMkLst>
        </pc:picChg>
      </pc:sldChg>
      <pc:sldChg chg="addSp delSp modSp add mod delAnim modAnim">
        <pc:chgData name="Benjamin Frey" userId="b8ab18e5-e4bd-4fe2-9ce8-e52e476e158e" providerId="ADAL" clId="{41858442-97FA-B844-AC62-5C6F5B2EF8DC}" dt="2024-02-23T12:50:07.921" v="3180" actId="1036"/>
        <pc:sldMkLst>
          <pc:docMk/>
          <pc:sldMk cId="2158687237" sldId="271"/>
        </pc:sldMkLst>
        <pc:spChg chg="del">
          <ac:chgData name="Benjamin Frey" userId="b8ab18e5-e4bd-4fe2-9ce8-e52e476e158e" providerId="ADAL" clId="{41858442-97FA-B844-AC62-5C6F5B2EF8DC}" dt="2024-02-21T16:37:40.767" v="942" actId="478"/>
          <ac:spMkLst>
            <pc:docMk/>
            <pc:sldMk cId="2158687237" sldId="271"/>
            <ac:spMk id="4" creationId="{51416F74-5373-627A-F69E-66579E12C785}"/>
          </ac:spMkLst>
        </pc:spChg>
        <pc:spChg chg="add mod">
          <ac:chgData name="Benjamin Frey" userId="b8ab18e5-e4bd-4fe2-9ce8-e52e476e158e" providerId="ADAL" clId="{41858442-97FA-B844-AC62-5C6F5B2EF8DC}" dt="2024-02-21T17:04:45.974" v="1252" actId="1076"/>
          <ac:spMkLst>
            <pc:docMk/>
            <pc:sldMk cId="2158687237" sldId="271"/>
            <ac:spMk id="5" creationId="{CC30D933-F275-BB02-3040-A24685B91E66}"/>
          </ac:spMkLst>
        </pc:spChg>
        <pc:spChg chg="del">
          <ac:chgData name="Benjamin Frey" userId="b8ab18e5-e4bd-4fe2-9ce8-e52e476e158e" providerId="ADAL" clId="{41858442-97FA-B844-AC62-5C6F5B2EF8DC}" dt="2024-02-21T16:37:40.767" v="942" actId="478"/>
          <ac:spMkLst>
            <pc:docMk/>
            <pc:sldMk cId="2158687237" sldId="271"/>
            <ac:spMk id="7" creationId="{573740DD-372F-1C2C-3876-980014AE8E2A}"/>
          </ac:spMkLst>
        </pc:spChg>
        <pc:spChg chg="mod">
          <ac:chgData name="Benjamin Frey" userId="b8ab18e5-e4bd-4fe2-9ce8-e52e476e158e" providerId="ADAL" clId="{41858442-97FA-B844-AC62-5C6F5B2EF8DC}" dt="2024-02-21T17:04:40.709" v="1251" actId="1076"/>
          <ac:spMkLst>
            <pc:docMk/>
            <pc:sldMk cId="2158687237" sldId="271"/>
            <ac:spMk id="8" creationId="{D3AAA3CA-5879-A341-96FB-6033B80DD5B4}"/>
          </ac:spMkLst>
        </pc:spChg>
        <pc:spChg chg="del">
          <ac:chgData name="Benjamin Frey" userId="b8ab18e5-e4bd-4fe2-9ce8-e52e476e158e" providerId="ADAL" clId="{41858442-97FA-B844-AC62-5C6F5B2EF8DC}" dt="2024-02-21T16:37:40.767" v="942" actId="478"/>
          <ac:spMkLst>
            <pc:docMk/>
            <pc:sldMk cId="2158687237" sldId="271"/>
            <ac:spMk id="9" creationId="{5E303A76-1860-30E3-8A7C-5143F7D9F9DC}"/>
          </ac:spMkLst>
        </pc:spChg>
        <pc:spChg chg="del">
          <ac:chgData name="Benjamin Frey" userId="b8ab18e5-e4bd-4fe2-9ce8-e52e476e158e" providerId="ADAL" clId="{41858442-97FA-B844-AC62-5C6F5B2EF8DC}" dt="2024-02-21T16:37:40.767" v="942" actId="478"/>
          <ac:spMkLst>
            <pc:docMk/>
            <pc:sldMk cId="2158687237" sldId="271"/>
            <ac:spMk id="10" creationId="{ED7139D9-0EAE-370F-21FE-082A751F6C87}"/>
          </ac:spMkLst>
        </pc:spChg>
        <pc:spChg chg="del mod">
          <ac:chgData name="Benjamin Frey" userId="b8ab18e5-e4bd-4fe2-9ce8-e52e476e158e" providerId="ADAL" clId="{41858442-97FA-B844-AC62-5C6F5B2EF8DC}" dt="2024-02-21T17:02:37.719" v="1238" actId="478"/>
          <ac:spMkLst>
            <pc:docMk/>
            <pc:sldMk cId="2158687237" sldId="271"/>
            <ac:spMk id="11" creationId="{0DCE53D0-A618-F841-7859-D50E06169902}"/>
          </ac:spMkLst>
        </pc:spChg>
        <pc:spChg chg="del">
          <ac:chgData name="Benjamin Frey" userId="b8ab18e5-e4bd-4fe2-9ce8-e52e476e158e" providerId="ADAL" clId="{41858442-97FA-B844-AC62-5C6F5B2EF8DC}" dt="2024-02-21T16:37:44.828" v="944" actId="478"/>
          <ac:spMkLst>
            <pc:docMk/>
            <pc:sldMk cId="2158687237" sldId="271"/>
            <ac:spMk id="13" creationId="{C495DBC1-4982-6645-7033-8CDDB88E759D}"/>
          </ac:spMkLst>
        </pc:spChg>
        <pc:spChg chg="del">
          <ac:chgData name="Benjamin Frey" userId="b8ab18e5-e4bd-4fe2-9ce8-e52e476e158e" providerId="ADAL" clId="{41858442-97FA-B844-AC62-5C6F5B2EF8DC}" dt="2024-02-21T16:37:44.828" v="944" actId="478"/>
          <ac:spMkLst>
            <pc:docMk/>
            <pc:sldMk cId="2158687237" sldId="271"/>
            <ac:spMk id="14" creationId="{C8CFAD9A-5F1B-F56D-1187-F09732BEEF25}"/>
          </ac:spMkLst>
        </pc:spChg>
        <pc:spChg chg="del">
          <ac:chgData name="Benjamin Frey" userId="b8ab18e5-e4bd-4fe2-9ce8-e52e476e158e" providerId="ADAL" clId="{41858442-97FA-B844-AC62-5C6F5B2EF8DC}" dt="2024-02-21T16:37:44.828" v="944" actId="478"/>
          <ac:spMkLst>
            <pc:docMk/>
            <pc:sldMk cId="2158687237" sldId="271"/>
            <ac:spMk id="15" creationId="{F764905A-666B-2DEB-5908-D3B826A46CAE}"/>
          </ac:spMkLst>
        </pc:spChg>
        <pc:spChg chg="del">
          <ac:chgData name="Benjamin Frey" userId="b8ab18e5-e4bd-4fe2-9ce8-e52e476e158e" providerId="ADAL" clId="{41858442-97FA-B844-AC62-5C6F5B2EF8DC}" dt="2024-02-21T16:37:44.828" v="944" actId="478"/>
          <ac:spMkLst>
            <pc:docMk/>
            <pc:sldMk cId="2158687237" sldId="271"/>
            <ac:spMk id="16" creationId="{36A91A15-2147-CA03-A60F-7D57282A0B15}"/>
          </ac:spMkLst>
        </pc:spChg>
        <pc:spChg chg="del">
          <ac:chgData name="Benjamin Frey" userId="b8ab18e5-e4bd-4fe2-9ce8-e52e476e158e" providerId="ADAL" clId="{41858442-97FA-B844-AC62-5C6F5B2EF8DC}" dt="2024-02-21T16:37:37.997" v="941" actId="478"/>
          <ac:spMkLst>
            <pc:docMk/>
            <pc:sldMk cId="2158687237" sldId="271"/>
            <ac:spMk id="17" creationId="{BB3D0F3F-E80D-23C2-FD04-5480A14E409A}"/>
          </ac:spMkLst>
        </pc:spChg>
        <pc:spChg chg="add del mod">
          <ac:chgData name="Benjamin Frey" userId="b8ab18e5-e4bd-4fe2-9ce8-e52e476e158e" providerId="ADAL" clId="{41858442-97FA-B844-AC62-5C6F5B2EF8DC}" dt="2024-02-21T16:37:01.196" v="892" actId="478"/>
          <ac:spMkLst>
            <pc:docMk/>
            <pc:sldMk cId="2158687237" sldId="271"/>
            <ac:spMk id="18" creationId="{7599D55C-75A9-FA91-4010-689F0C46A439}"/>
          </ac:spMkLst>
        </pc:spChg>
        <pc:spChg chg="add mod">
          <ac:chgData name="Benjamin Frey" userId="b8ab18e5-e4bd-4fe2-9ce8-e52e476e158e" providerId="ADAL" clId="{41858442-97FA-B844-AC62-5C6F5B2EF8DC}" dt="2024-02-21T17:04:33.416" v="1250" actId="1076"/>
          <ac:spMkLst>
            <pc:docMk/>
            <pc:sldMk cId="2158687237" sldId="271"/>
            <ac:spMk id="19" creationId="{C78B1CBA-7295-DF3D-479B-A994A83878BF}"/>
          </ac:spMkLst>
        </pc:spChg>
        <pc:spChg chg="add del mod">
          <ac:chgData name="Benjamin Frey" userId="b8ab18e5-e4bd-4fe2-9ce8-e52e476e158e" providerId="ADAL" clId="{41858442-97FA-B844-AC62-5C6F5B2EF8DC}" dt="2024-02-21T16:37:30.656" v="938" actId="478"/>
          <ac:spMkLst>
            <pc:docMk/>
            <pc:sldMk cId="2158687237" sldId="271"/>
            <ac:spMk id="20" creationId="{7750A3FF-9843-742B-6C3D-B6A5628E299E}"/>
          </ac:spMkLst>
        </pc:spChg>
        <pc:spChg chg="add mod">
          <ac:chgData name="Benjamin Frey" userId="b8ab18e5-e4bd-4fe2-9ce8-e52e476e158e" providerId="ADAL" clId="{41858442-97FA-B844-AC62-5C6F5B2EF8DC}" dt="2024-02-23T12:50:07.921" v="3180" actId="1036"/>
          <ac:spMkLst>
            <pc:docMk/>
            <pc:sldMk cId="2158687237" sldId="271"/>
            <ac:spMk id="21" creationId="{E29701A6-841B-2B3B-7E5D-5A08F76DF7F8}"/>
          </ac:spMkLst>
        </pc:spChg>
        <pc:spChg chg="add mod">
          <ac:chgData name="Benjamin Frey" userId="b8ab18e5-e4bd-4fe2-9ce8-e52e476e158e" providerId="ADAL" clId="{41858442-97FA-B844-AC62-5C6F5B2EF8DC}" dt="2024-02-21T17:05:04.375" v="1255" actId="1076"/>
          <ac:spMkLst>
            <pc:docMk/>
            <pc:sldMk cId="2158687237" sldId="271"/>
            <ac:spMk id="25" creationId="{B34F48A4-AF84-9AF7-355E-7F5D214B8BA3}"/>
          </ac:spMkLst>
        </pc:spChg>
        <pc:spChg chg="add mod">
          <ac:chgData name="Benjamin Frey" userId="b8ab18e5-e4bd-4fe2-9ce8-e52e476e158e" providerId="ADAL" clId="{41858442-97FA-B844-AC62-5C6F5B2EF8DC}" dt="2024-02-22T09:43:11.759" v="2414" actId="1076"/>
          <ac:spMkLst>
            <pc:docMk/>
            <pc:sldMk cId="2158687237" sldId="271"/>
            <ac:spMk id="30" creationId="{3543CC12-D391-2EF4-FC63-91E91C27FBA6}"/>
          </ac:spMkLst>
        </pc:spChg>
        <pc:spChg chg="add del mod">
          <ac:chgData name="Benjamin Frey" userId="b8ab18e5-e4bd-4fe2-9ce8-e52e476e158e" providerId="ADAL" clId="{41858442-97FA-B844-AC62-5C6F5B2EF8DC}" dt="2024-02-21T16:56:49.183" v="1179" actId="21"/>
          <ac:spMkLst>
            <pc:docMk/>
            <pc:sldMk cId="2158687237" sldId="271"/>
            <ac:spMk id="31" creationId="{68C9691B-A100-AA95-5862-D3020854B6BB}"/>
          </ac:spMkLst>
        </pc:spChg>
        <pc:spChg chg="add mod">
          <ac:chgData name="Benjamin Frey" userId="b8ab18e5-e4bd-4fe2-9ce8-e52e476e158e" providerId="ADAL" clId="{41858442-97FA-B844-AC62-5C6F5B2EF8DC}" dt="2024-02-22T09:43:11.759" v="2414" actId="1076"/>
          <ac:spMkLst>
            <pc:docMk/>
            <pc:sldMk cId="2158687237" sldId="271"/>
            <ac:spMk id="32" creationId="{83273E04-21DA-E23B-CCFF-BD7AA759253A}"/>
          </ac:spMkLst>
        </pc:spChg>
        <pc:spChg chg="add mod">
          <ac:chgData name="Benjamin Frey" userId="b8ab18e5-e4bd-4fe2-9ce8-e52e476e158e" providerId="ADAL" clId="{41858442-97FA-B844-AC62-5C6F5B2EF8DC}" dt="2024-02-23T12:50:07.921" v="3180" actId="1036"/>
          <ac:spMkLst>
            <pc:docMk/>
            <pc:sldMk cId="2158687237" sldId="271"/>
            <ac:spMk id="33" creationId="{66330F86-9A21-A8ED-CAFA-E6C9D55FD8E4}"/>
          </ac:spMkLst>
        </pc:spChg>
        <pc:spChg chg="add mod">
          <ac:chgData name="Benjamin Frey" userId="b8ab18e5-e4bd-4fe2-9ce8-e52e476e158e" providerId="ADAL" clId="{41858442-97FA-B844-AC62-5C6F5B2EF8DC}" dt="2024-02-21T17:04:33.416" v="1250" actId="1076"/>
          <ac:spMkLst>
            <pc:docMk/>
            <pc:sldMk cId="2158687237" sldId="271"/>
            <ac:spMk id="34" creationId="{79FB259F-60A5-5252-01D8-2A9B0D873F64}"/>
          </ac:spMkLst>
        </pc:spChg>
        <pc:spChg chg="add mod">
          <ac:chgData name="Benjamin Frey" userId="b8ab18e5-e4bd-4fe2-9ce8-e52e476e158e" providerId="ADAL" clId="{41858442-97FA-B844-AC62-5C6F5B2EF8DC}" dt="2024-02-21T17:04:33.416" v="1250" actId="1076"/>
          <ac:spMkLst>
            <pc:docMk/>
            <pc:sldMk cId="2158687237" sldId="271"/>
            <ac:spMk id="35" creationId="{2872C561-2CD2-CF81-5A38-B1FA8483DFB2}"/>
          </ac:spMkLst>
        </pc:spChg>
        <pc:grpChg chg="add mod">
          <ac:chgData name="Benjamin Frey" userId="b8ab18e5-e4bd-4fe2-9ce8-e52e476e158e" providerId="ADAL" clId="{41858442-97FA-B844-AC62-5C6F5B2EF8DC}" dt="2024-02-22T09:42:13.829" v="2409" actId="1076"/>
          <ac:grpSpMkLst>
            <pc:docMk/>
            <pc:sldMk cId="2158687237" sldId="271"/>
            <ac:grpSpMk id="36" creationId="{4919D949-56EC-5E98-2BBF-4168FF5E1BC2}"/>
          </ac:grpSpMkLst>
        </pc:grpChg>
        <pc:grpChg chg="add mod">
          <ac:chgData name="Benjamin Frey" userId="b8ab18e5-e4bd-4fe2-9ce8-e52e476e158e" providerId="ADAL" clId="{41858442-97FA-B844-AC62-5C6F5B2EF8DC}" dt="2024-02-23T12:50:07.921" v="3180" actId="1036"/>
          <ac:grpSpMkLst>
            <pc:docMk/>
            <pc:sldMk cId="2158687237" sldId="271"/>
            <ac:grpSpMk id="37" creationId="{B4E1674D-0C20-3873-FA2B-C99220EAAA58}"/>
          </ac:grpSpMkLst>
        </pc:grpChg>
        <pc:grpChg chg="add mod">
          <ac:chgData name="Benjamin Frey" userId="b8ab18e5-e4bd-4fe2-9ce8-e52e476e158e" providerId="ADAL" clId="{41858442-97FA-B844-AC62-5C6F5B2EF8DC}" dt="2024-02-22T09:43:11.759" v="2414" actId="1076"/>
          <ac:grpSpMkLst>
            <pc:docMk/>
            <pc:sldMk cId="2158687237" sldId="271"/>
            <ac:grpSpMk id="38" creationId="{E17F7D2B-63B8-F9D9-B876-937C92F7F1A4}"/>
          </ac:grpSpMkLst>
        </pc:grpChg>
        <pc:picChg chg="del">
          <ac:chgData name="Benjamin Frey" userId="b8ab18e5-e4bd-4fe2-9ce8-e52e476e158e" providerId="ADAL" clId="{41858442-97FA-B844-AC62-5C6F5B2EF8DC}" dt="2024-02-21T16:37:37.163" v="940" actId="478"/>
          <ac:picMkLst>
            <pc:docMk/>
            <pc:sldMk cId="2158687237" sldId="271"/>
            <ac:picMk id="3" creationId="{8C27E420-53B1-79AB-DB21-936137A45B94}"/>
          </ac:picMkLst>
        </pc:picChg>
        <pc:picChg chg="del">
          <ac:chgData name="Benjamin Frey" userId="b8ab18e5-e4bd-4fe2-9ce8-e52e476e158e" providerId="ADAL" clId="{41858442-97FA-B844-AC62-5C6F5B2EF8DC}" dt="2024-02-21T16:36:23.533" v="864" actId="478"/>
          <ac:picMkLst>
            <pc:docMk/>
            <pc:sldMk cId="2158687237" sldId="271"/>
            <ac:picMk id="6" creationId="{0F5BAA37-D190-9692-DB64-40BA93E9B9A3}"/>
          </ac:picMkLst>
        </pc:picChg>
        <pc:picChg chg="del">
          <ac:chgData name="Benjamin Frey" userId="b8ab18e5-e4bd-4fe2-9ce8-e52e476e158e" providerId="ADAL" clId="{41858442-97FA-B844-AC62-5C6F5B2EF8DC}" dt="2024-02-21T16:37:43.045" v="943" actId="478"/>
          <ac:picMkLst>
            <pc:docMk/>
            <pc:sldMk cId="2158687237" sldId="271"/>
            <ac:picMk id="12" creationId="{C2C5BF1B-4B17-B702-E4C4-06B32B7A99E3}"/>
          </ac:picMkLst>
        </pc:picChg>
        <pc:picChg chg="add mod">
          <ac:chgData name="Benjamin Frey" userId="b8ab18e5-e4bd-4fe2-9ce8-e52e476e158e" providerId="ADAL" clId="{41858442-97FA-B844-AC62-5C6F5B2EF8DC}" dt="2024-02-23T12:50:07.921" v="3180" actId="1036"/>
          <ac:picMkLst>
            <pc:docMk/>
            <pc:sldMk cId="2158687237" sldId="271"/>
            <ac:picMk id="22" creationId="{F3A7D54B-5E33-3088-06B4-F8AEA5B9F95E}"/>
          </ac:picMkLst>
        </pc:picChg>
        <pc:picChg chg="add mod">
          <ac:chgData name="Benjamin Frey" userId="b8ab18e5-e4bd-4fe2-9ce8-e52e476e158e" providerId="ADAL" clId="{41858442-97FA-B844-AC62-5C6F5B2EF8DC}" dt="2024-02-23T12:50:07.921" v="3180" actId="1036"/>
          <ac:picMkLst>
            <pc:docMk/>
            <pc:sldMk cId="2158687237" sldId="271"/>
            <ac:picMk id="23" creationId="{B6D1F44F-76DE-62C3-CC0C-9676CC3A379F}"/>
          </ac:picMkLst>
        </pc:picChg>
        <pc:picChg chg="add mod">
          <ac:chgData name="Benjamin Frey" userId="b8ab18e5-e4bd-4fe2-9ce8-e52e476e158e" providerId="ADAL" clId="{41858442-97FA-B844-AC62-5C6F5B2EF8DC}" dt="2024-02-23T12:50:07.921" v="3180" actId="1036"/>
          <ac:picMkLst>
            <pc:docMk/>
            <pc:sldMk cId="2158687237" sldId="271"/>
            <ac:picMk id="24" creationId="{B5A020E5-4B1B-5F68-3BB2-3E3B72FF3301}"/>
          </ac:picMkLst>
        </pc:picChg>
        <pc:picChg chg="add mod">
          <ac:chgData name="Benjamin Frey" userId="b8ab18e5-e4bd-4fe2-9ce8-e52e476e158e" providerId="ADAL" clId="{41858442-97FA-B844-AC62-5C6F5B2EF8DC}" dt="2024-02-21T17:04:33.416" v="1250" actId="1076"/>
          <ac:picMkLst>
            <pc:docMk/>
            <pc:sldMk cId="2158687237" sldId="271"/>
            <ac:picMk id="26" creationId="{1FEDCC03-FFC5-0BC9-175E-A3C5F9C2AF73}"/>
          </ac:picMkLst>
        </pc:picChg>
        <pc:picChg chg="add del mod">
          <ac:chgData name="Benjamin Frey" userId="b8ab18e5-e4bd-4fe2-9ce8-e52e476e158e" providerId="ADAL" clId="{41858442-97FA-B844-AC62-5C6F5B2EF8DC}" dt="2024-02-21T16:49:36.717" v="1033" actId="478"/>
          <ac:picMkLst>
            <pc:docMk/>
            <pc:sldMk cId="2158687237" sldId="271"/>
            <ac:picMk id="27" creationId="{3305F507-327B-C80C-9D6D-51A08E3A9690}"/>
          </ac:picMkLst>
        </pc:picChg>
        <pc:picChg chg="add mod">
          <ac:chgData name="Benjamin Frey" userId="b8ab18e5-e4bd-4fe2-9ce8-e52e476e158e" providerId="ADAL" clId="{41858442-97FA-B844-AC62-5C6F5B2EF8DC}" dt="2024-02-21T17:04:33.416" v="1250" actId="1076"/>
          <ac:picMkLst>
            <pc:docMk/>
            <pc:sldMk cId="2158687237" sldId="271"/>
            <ac:picMk id="28" creationId="{3D9627B6-CC90-9540-C766-3400372F2D0B}"/>
          </ac:picMkLst>
        </pc:picChg>
        <pc:picChg chg="add del mod">
          <ac:chgData name="Benjamin Frey" userId="b8ab18e5-e4bd-4fe2-9ce8-e52e476e158e" providerId="ADAL" clId="{41858442-97FA-B844-AC62-5C6F5B2EF8DC}" dt="2024-02-21T16:56:44.697" v="1177" actId="478"/>
          <ac:picMkLst>
            <pc:docMk/>
            <pc:sldMk cId="2158687237" sldId="271"/>
            <ac:picMk id="29" creationId="{BAEBBB3E-A667-B4ED-DE03-FFA26BBB6644}"/>
          </ac:picMkLst>
        </pc:picChg>
        <pc:picChg chg="mod">
          <ac:chgData name="Benjamin Frey" userId="b8ab18e5-e4bd-4fe2-9ce8-e52e476e158e" providerId="ADAL" clId="{41858442-97FA-B844-AC62-5C6F5B2EF8DC}" dt="2024-02-21T17:06:13.477" v="1266" actId="1076"/>
          <ac:picMkLst>
            <pc:docMk/>
            <pc:sldMk cId="2158687237" sldId="271"/>
            <ac:picMk id="1026" creationId="{DC2C159B-5C16-2C00-72E7-5435E47D6836}"/>
          </ac:picMkLst>
        </pc:picChg>
        <pc:picChg chg="add mod">
          <ac:chgData name="Benjamin Frey" userId="b8ab18e5-e4bd-4fe2-9ce8-e52e476e158e" providerId="ADAL" clId="{41858442-97FA-B844-AC62-5C6F5B2EF8DC}" dt="2024-02-22T09:43:11.759" v="2414" actId="1076"/>
          <ac:picMkLst>
            <pc:docMk/>
            <pc:sldMk cId="2158687237" sldId="271"/>
            <ac:picMk id="1028" creationId="{3E5329D3-FDF4-9F6C-A610-376786A7DB2C}"/>
          </ac:picMkLst>
        </pc:picChg>
        <pc:picChg chg="add del mod">
          <ac:chgData name="Benjamin Frey" userId="b8ab18e5-e4bd-4fe2-9ce8-e52e476e158e" providerId="ADAL" clId="{41858442-97FA-B844-AC62-5C6F5B2EF8DC}" dt="2024-02-21T16:59:41.516" v="1209" actId="478"/>
          <ac:picMkLst>
            <pc:docMk/>
            <pc:sldMk cId="2158687237" sldId="271"/>
            <ac:picMk id="1030" creationId="{B08D3C45-59E7-7400-1950-E9A3D8126D85}"/>
          </ac:picMkLst>
        </pc:picChg>
        <pc:picChg chg="add del mod">
          <ac:chgData name="Benjamin Frey" userId="b8ab18e5-e4bd-4fe2-9ce8-e52e476e158e" providerId="ADAL" clId="{41858442-97FA-B844-AC62-5C6F5B2EF8DC}" dt="2024-02-22T09:43:11.759" v="2414" actId="1076"/>
          <ac:picMkLst>
            <pc:docMk/>
            <pc:sldMk cId="2158687237" sldId="271"/>
            <ac:picMk id="1032" creationId="{9283A15B-6DED-95D4-6FDF-AD9E301F39A7}"/>
          </ac:picMkLst>
        </pc:picChg>
        <pc:picChg chg="add del mod">
          <ac:chgData name="Benjamin Frey" userId="b8ab18e5-e4bd-4fe2-9ce8-e52e476e158e" providerId="ADAL" clId="{41858442-97FA-B844-AC62-5C6F5B2EF8DC}" dt="2024-02-21T17:00:54.003" v="1219" actId="478"/>
          <ac:picMkLst>
            <pc:docMk/>
            <pc:sldMk cId="2158687237" sldId="271"/>
            <ac:picMk id="1034" creationId="{57FDDFF6-3CDD-72BA-BF39-8C7DDAEF60C3}"/>
          </ac:picMkLst>
        </pc:picChg>
        <pc:picChg chg="add mod">
          <ac:chgData name="Benjamin Frey" userId="b8ab18e5-e4bd-4fe2-9ce8-e52e476e158e" providerId="ADAL" clId="{41858442-97FA-B844-AC62-5C6F5B2EF8DC}" dt="2024-02-22T09:43:11.759" v="2414" actId="1076"/>
          <ac:picMkLst>
            <pc:docMk/>
            <pc:sldMk cId="2158687237" sldId="271"/>
            <ac:picMk id="1036" creationId="{2FD6D803-73FE-CB95-CE3C-9AB43B906FD9}"/>
          </ac:picMkLst>
        </pc:picChg>
        <pc:picChg chg="del">
          <ac:chgData name="Benjamin Frey" userId="b8ab18e5-e4bd-4fe2-9ce8-e52e476e158e" providerId="ADAL" clId="{41858442-97FA-B844-AC62-5C6F5B2EF8DC}" dt="2024-02-21T16:37:44.828" v="944" actId="478"/>
          <ac:picMkLst>
            <pc:docMk/>
            <pc:sldMk cId="2158687237" sldId="271"/>
            <ac:picMk id="8204" creationId="{7FBF229D-7994-55E3-8E38-CEAE9AF7EC7A}"/>
          </ac:picMkLst>
        </pc:picChg>
        <pc:picChg chg="del">
          <ac:chgData name="Benjamin Frey" userId="b8ab18e5-e4bd-4fe2-9ce8-e52e476e158e" providerId="ADAL" clId="{41858442-97FA-B844-AC62-5C6F5B2EF8DC}" dt="2024-02-21T16:37:44.828" v="944" actId="478"/>
          <ac:picMkLst>
            <pc:docMk/>
            <pc:sldMk cId="2158687237" sldId="271"/>
            <ac:picMk id="8206" creationId="{BF4B7001-A5ED-33E7-786E-13B894B53C0B}"/>
          </ac:picMkLst>
        </pc:picChg>
      </pc:sldChg>
      <pc:sldChg chg="del mod modShow">
        <pc:chgData name="Benjamin Frey" userId="b8ab18e5-e4bd-4fe2-9ce8-e52e476e158e" providerId="ADAL" clId="{41858442-97FA-B844-AC62-5C6F5B2EF8DC}" dt="2024-02-21T15:57:49.289" v="437" actId="2696"/>
        <pc:sldMkLst>
          <pc:docMk/>
          <pc:sldMk cId="2610930278" sldId="274"/>
        </pc:sldMkLst>
      </pc:sldChg>
      <pc:sldChg chg="modSp mod">
        <pc:chgData name="Benjamin Frey" userId="b8ab18e5-e4bd-4fe2-9ce8-e52e476e158e" providerId="ADAL" clId="{41858442-97FA-B844-AC62-5C6F5B2EF8DC}" dt="2024-02-23T11:01:27.772" v="2998" actId="1076"/>
        <pc:sldMkLst>
          <pc:docMk/>
          <pc:sldMk cId="2472314386" sldId="276"/>
        </pc:sldMkLst>
        <pc:spChg chg="mod">
          <ac:chgData name="Benjamin Frey" userId="b8ab18e5-e4bd-4fe2-9ce8-e52e476e158e" providerId="ADAL" clId="{41858442-97FA-B844-AC62-5C6F5B2EF8DC}" dt="2024-02-23T11:01:27.772" v="2998" actId="1076"/>
          <ac:spMkLst>
            <pc:docMk/>
            <pc:sldMk cId="2472314386" sldId="276"/>
            <ac:spMk id="6" creationId="{BA788637-D05A-C9EE-CFFD-FB5990F35D08}"/>
          </ac:spMkLst>
        </pc:spChg>
        <pc:spChg chg="mod">
          <ac:chgData name="Benjamin Frey" userId="b8ab18e5-e4bd-4fe2-9ce8-e52e476e158e" providerId="ADAL" clId="{41858442-97FA-B844-AC62-5C6F5B2EF8DC}" dt="2024-02-23T11:01:24.081" v="2997" actId="1076"/>
          <ac:spMkLst>
            <pc:docMk/>
            <pc:sldMk cId="2472314386" sldId="276"/>
            <ac:spMk id="8" creationId="{D3AAA3CA-5879-A341-96FB-6033B80DD5B4}"/>
          </ac:spMkLst>
        </pc:spChg>
      </pc:sldChg>
      <pc:sldChg chg="del mod modShow">
        <pc:chgData name="Benjamin Frey" userId="b8ab18e5-e4bd-4fe2-9ce8-e52e476e158e" providerId="ADAL" clId="{41858442-97FA-B844-AC62-5C6F5B2EF8DC}" dt="2024-02-21T15:57:45.598" v="436" actId="2696"/>
        <pc:sldMkLst>
          <pc:docMk/>
          <pc:sldMk cId="580640552" sldId="400"/>
        </pc:sldMkLst>
      </pc:sldChg>
      <pc:sldChg chg="addSp delSp modSp del mod">
        <pc:chgData name="Benjamin Frey" userId="b8ab18e5-e4bd-4fe2-9ce8-e52e476e158e" providerId="ADAL" clId="{41858442-97FA-B844-AC62-5C6F5B2EF8DC}" dt="2024-02-21T15:58:07.424" v="438" actId="2696"/>
        <pc:sldMkLst>
          <pc:docMk/>
          <pc:sldMk cId="2251735718" sldId="401"/>
        </pc:sldMkLst>
        <pc:picChg chg="del">
          <ac:chgData name="Benjamin Frey" userId="b8ab18e5-e4bd-4fe2-9ce8-e52e476e158e" providerId="ADAL" clId="{41858442-97FA-B844-AC62-5C6F5B2EF8DC}" dt="2024-02-21T15:55:56.196" v="418" actId="478"/>
          <ac:picMkLst>
            <pc:docMk/>
            <pc:sldMk cId="2251735718" sldId="401"/>
            <ac:picMk id="3" creationId="{5439FE14-1303-F7B7-60FD-A0EBE22CEE9A}"/>
          </ac:picMkLst>
        </pc:picChg>
        <pc:picChg chg="add mod modCrop">
          <ac:chgData name="Benjamin Frey" userId="b8ab18e5-e4bd-4fe2-9ce8-e52e476e158e" providerId="ADAL" clId="{41858442-97FA-B844-AC62-5C6F5B2EF8DC}" dt="2024-02-21T15:57:10.845" v="431" actId="1076"/>
          <ac:picMkLst>
            <pc:docMk/>
            <pc:sldMk cId="2251735718" sldId="401"/>
            <ac:picMk id="10" creationId="{8A42BA05-3DF6-A9A2-0EEC-DF53B078B8A4}"/>
          </ac:picMkLst>
        </pc:picChg>
        <pc:picChg chg="add mod">
          <ac:chgData name="Benjamin Frey" userId="b8ab18e5-e4bd-4fe2-9ce8-e52e476e158e" providerId="ADAL" clId="{41858442-97FA-B844-AC62-5C6F5B2EF8DC}" dt="2024-02-21T15:57:16.416" v="434" actId="1076"/>
          <ac:picMkLst>
            <pc:docMk/>
            <pc:sldMk cId="2251735718" sldId="401"/>
            <ac:picMk id="19" creationId="{1C286B3E-C9B3-03D1-E384-6B243F77EB45}"/>
          </ac:picMkLst>
        </pc:picChg>
        <pc:picChg chg="del">
          <ac:chgData name="Benjamin Frey" userId="b8ab18e5-e4bd-4fe2-9ce8-e52e476e158e" providerId="ADAL" clId="{41858442-97FA-B844-AC62-5C6F5B2EF8DC}" dt="2024-02-21T15:55:59.047" v="421" actId="478"/>
          <ac:picMkLst>
            <pc:docMk/>
            <pc:sldMk cId="2251735718" sldId="401"/>
            <ac:picMk id="34" creationId="{2C9123B9-28C4-2235-C94F-4A884322EE8A}"/>
          </ac:picMkLst>
        </pc:picChg>
      </pc:sldChg>
      <pc:sldChg chg="addSp modSp mod">
        <pc:chgData name="Benjamin Frey" userId="b8ab18e5-e4bd-4fe2-9ce8-e52e476e158e" providerId="ADAL" clId="{41858442-97FA-B844-AC62-5C6F5B2EF8DC}" dt="2024-02-25T21:35:58.553" v="3310" actId="1076"/>
        <pc:sldMkLst>
          <pc:docMk/>
          <pc:sldMk cId="1642382879" sldId="403"/>
        </pc:sldMkLst>
        <pc:spChg chg="add mod">
          <ac:chgData name="Benjamin Frey" userId="b8ab18e5-e4bd-4fe2-9ce8-e52e476e158e" providerId="ADAL" clId="{41858442-97FA-B844-AC62-5C6F5B2EF8DC}" dt="2024-02-23T12:52:28.592" v="3234" actId="167"/>
          <ac:spMkLst>
            <pc:docMk/>
            <pc:sldMk cId="1642382879" sldId="403"/>
            <ac:spMk id="12" creationId="{ECDEB792-675F-9B39-1387-4E4E80927D23}"/>
          </ac:spMkLst>
        </pc:spChg>
        <pc:spChg chg="mod">
          <ac:chgData name="Benjamin Frey" userId="b8ab18e5-e4bd-4fe2-9ce8-e52e476e158e" providerId="ADAL" clId="{41858442-97FA-B844-AC62-5C6F5B2EF8DC}" dt="2024-02-25T21:35:58.553" v="3310" actId="1076"/>
          <ac:spMkLst>
            <pc:docMk/>
            <pc:sldMk cId="1642382879" sldId="403"/>
            <ac:spMk id="28" creationId="{A22350B0-A9E5-88B1-2337-BF37ED062996}"/>
          </ac:spMkLst>
        </pc:spChg>
        <pc:grpChg chg="mod">
          <ac:chgData name="Benjamin Frey" userId="b8ab18e5-e4bd-4fe2-9ce8-e52e476e158e" providerId="ADAL" clId="{41858442-97FA-B844-AC62-5C6F5B2EF8DC}" dt="2024-02-25T21:35:54.514" v="3309" actId="1076"/>
          <ac:grpSpMkLst>
            <pc:docMk/>
            <pc:sldMk cId="1642382879" sldId="403"/>
            <ac:grpSpMk id="3" creationId="{652324A6-BCA4-CB71-9860-DA7D42F6339D}"/>
          </ac:grpSpMkLst>
        </pc:grpChg>
      </pc:sldChg>
      <pc:sldChg chg="new del">
        <pc:chgData name="Benjamin Frey" userId="b8ab18e5-e4bd-4fe2-9ce8-e52e476e158e" providerId="ADAL" clId="{41858442-97FA-B844-AC62-5C6F5B2EF8DC}" dt="2024-02-21T10:57:33.050" v="92" actId="2696"/>
        <pc:sldMkLst>
          <pc:docMk/>
          <pc:sldMk cId="185015026" sldId="406"/>
        </pc:sldMkLst>
      </pc:sldChg>
      <pc:sldChg chg="addSp delSp modSp new mod">
        <pc:chgData name="Benjamin Frey" userId="b8ab18e5-e4bd-4fe2-9ce8-e52e476e158e" providerId="ADAL" clId="{41858442-97FA-B844-AC62-5C6F5B2EF8DC}" dt="2024-02-25T21:28:18.637" v="3278" actId="20577"/>
        <pc:sldMkLst>
          <pc:docMk/>
          <pc:sldMk cId="3197966443" sldId="406"/>
        </pc:sldMkLst>
        <pc:spChg chg="del">
          <ac:chgData name="Benjamin Frey" userId="b8ab18e5-e4bd-4fe2-9ce8-e52e476e158e" providerId="ADAL" clId="{41858442-97FA-B844-AC62-5C6F5B2EF8DC}" dt="2024-02-21T11:03:33.228" v="111" actId="478"/>
          <ac:spMkLst>
            <pc:docMk/>
            <pc:sldMk cId="3197966443" sldId="406"/>
            <ac:spMk id="2" creationId="{EA0448BD-4285-ABAE-7B50-FB3ED6178E36}"/>
          </ac:spMkLst>
        </pc:spChg>
        <pc:spChg chg="mod">
          <ac:chgData name="Benjamin Frey" userId="b8ab18e5-e4bd-4fe2-9ce8-e52e476e158e" providerId="ADAL" clId="{41858442-97FA-B844-AC62-5C6F5B2EF8DC}" dt="2024-02-21T16:30:53.006" v="809" actId="1076"/>
          <ac:spMkLst>
            <pc:docMk/>
            <pc:sldMk cId="3197966443" sldId="406"/>
            <ac:spMk id="3" creationId="{8C2EE41F-FE62-2E41-6100-DCB753811305}"/>
          </ac:spMkLst>
        </pc:spChg>
        <pc:spChg chg="del">
          <ac:chgData name="Benjamin Frey" userId="b8ab18e5-e4bd-4fe2-9ce8-e52e476e158e" providerId="ADAL" clId="{41858442-97FA-B844-AC62-5C6F5B2EF8DC}" dt="2024-02-21T11:03:35.476" v="112" actId="478"/>
          <ac:spMkLst>
            <pc:docMk/>
            <pc:sldMk cId="3197966443" sldId="406"/>
            <ac:spMk id="4" creationId="{80E23F53-960B-AB72-AEBB-0E5F153E6D24}"/>
          </ac:spMkLst>
        </pc:spChg>
        <pc:spChg chg="add mod">
          <ac:chgData name="Benjamin Frey" userId="b8ab18e5-e4bd-4fe2-9ce8-e52e476e158e" providerId="ADAL" clId="{41858442-97FA-B844-AC62-5C6F5B2EF8DC}" dt="2024-02-21T16:29:43.094" v="794" actId="1076"/>
          <ac:spMkLst>
            <pc:docMk/>
            <pc:sldMk cId="3197966443" sldId="406"/>
            <ac:spMk id="5" creationId="{211631F7-F38C-8BE2-7B7C-ABC0350DC1FC}"/>
          </ac:spMkLst>
        </pc:spChg>
        <pc:spChg chg="add mod">
          <ac:chgData name="Benjamin Frey" userId="b8ab18e5-e4bd-4fe2-9ce8-e52e476e158e" providerId="ADAL" clId="{41858442-97FA-B844-AC62-5C6F5B2EF8DC}" dt="2024-02-25T21:28:18.637" v="3278" actId="20577"/>
          <ac:spMkLst>
            <pc:docMk/>
            <pc:sldMk cId="3197966443" sldId="406"/>
            <ac:spMk id="6" creationId="{9D204794-BF58-FC5E-D93A-C76533E258AD}"/>
          </ac:spMkLst>
        </pc:spChg>
        <pc:spChg chg="add mod">
          <ac:chgData name="Benjamin Frey" userId="b8ab18e5-e4bd-4fe2-9ce8-e52e476e158e" providerId="ADAL" clId="{41858442-97FA-B844-AC62-5C6F5B2EF8DC}" dt="2024-02-21T16:30:42.829" v="808" actId="20577"/>
          <ac:spMkLst>
            <pc:docMk/>
            <pc:sldMk cId="3197966443" sldId="406"/>
            <ac:spMk id="7" creationId="{5CDB746C-BDF3-6227-FEF4-DDA967CE3D3B}"/>
          </ac:spMkLst>
        </pc:spChg>
        <pc:spChg chg="add mod">
          <ac:chgData name="Benjamin Frey" userId="b8ab18e5-e4bd-4fe2-9ce8-e52e476e158e" providerId="ADAL" clId="{41858442-97FA-B844-AC62-5C6F5B2EF8DC}" dt="2024-02-25T14:10:58.629" v="3270" actId="20577"/>
          <ac:spMkLst>
            <pc:docMk/>
            <pc:sldMk cId="3197966443" sldId="406"/>
            <ac:spMk id="8" creationId="{AC57097E-3DF8-590A-2460-D50E45D49EF9}"/>
          </ac:spMkLst>
        </pc:spChg>
        <pc:picChg chg="add del mod">
          <ac:chgData name="Benjamin Frey" userId="b8ab18e5-e4bd-4fe2-9ce8-e52e476e158e" providerId="ADAL" clId="{41858442-97FA-B844-AC62-5C6F5B2EF8DC}" dt="2024-02-21T16:26:43.243" v="771" actId="478"/>
          <ac:picMkLst>
            <pc:docMk/>
            <pc:sldMk cId="3197966443" sldId="406"/>
            <ac:picMk id="9" creationId="{1185A714-A464-DE46-D5BD-53460946A943}"/>
          </ac:picMkLst>
        </pc:picChg>
        <pc:picChg chg="add mod">
          <ac:chgData name="Benjamin Frey" userId="b8ab18e5-e4bd-4fe2-9ce8-e52e476e158e" providerId="ADAL" clId="{41858442-97FA-B844-AC62-5C6F5B2EF8DC}" dt="2024-02-21T16:27:58.077" v="780" actId="1076"/>
          <ac:picMkLst>
            <pc:docMk/>
            <pc:sldMk cId="3197966443" sldId="406"/>
            <ac:picMk id="10" creationId="{EE79DC0A-41F2-48B5-A942-D5C76ADD8882}"/>
          </ac:picMkLst>
        </pc:picChg>
        <pc:picChg chg="add mod">
          <ac:chgData name="Benjamin Frey" userId="b8ab18e5-e4bd-4fe2-9ce8-e52e476e158e" providerId="ADAL" clId="{41858442-97FA-B844-AC62-5C6F5B2EF8DC}" dt="2024-02-21T16:27:25.782" v="775" actId="1076"/>
          <ac:picMkLst>
            <pc:docMk/>
            <pc:sldMk cId="3197966443" sldId="406"/>
            <ac:picMk id="11" creationId="{42CFA1BE-C391-8E03-7034-2F1CDD534A04}"/>
          </ac:picMkLst>
        </pc:picChg>
        <pc:cxnChg chg="add mod">
          <ac:chgData name="Benjamin Frey" userId="b8ab18e5-e4bd-4fe2-9ce8-e52e476e158e" providerId="ADAL" clId="{41858442-97FA-B844-AC62-5C6F5B2EF8DC}" dt="2024-02-21T16:32:10.324" v="821" actId="14100"/>
          <ac:cxnSpMkLst>
            <pc:docMk/>
            <pc:sldMk cId="3197966443" sldId="406"/>
            <ac:cxnSpMk id="13" creationId="{BA00B429-03B5-15E1-3C2A-AFCBA1B1A07E}"/>
          </ac:cxnSpMkLst>
        </pc:cxnChg>
      </pc:sldChg>
      <pc:sldChg chg="addSp delSp modSp add mod modAnim">
        <pc:chgData name="Benjamin Frey" userId="b8ab18e5-e4bd-4fe2-9ce8-e52e476e158e" providerId="ADAL" clId="{41858442-97FA-B844-AC62-5C6F5B2EF8DC}" dt="2024-02-23T12:52:07.258" v="3228" actId="14100"/>
        <pc:sldMkLst>
          <pc:docMk/>
          <pc:sldMk cId="3287045193" sldId="407"/>
        </pc:sldMkLst>
        <pc:spChg chg="add mod">
          <ac:chgData name="Benjamin Frey" userId="b8ab18e5-e4bd-4fe2-9ce8-e52e476e158e" providerId="ADAL" clId="{41858442-97FA-B844-AC62-5C6F5B2EF8DC}" dt="2024-02-21T16:21:23.684" v="674" actId="1582"/>
          <ac:spMkLst>
            <pc:docMk/>
            <pc:sldMk cId="3287045193" sldId="407"/>
            <ac:spMk id="3" creationId="{24E15E60-C7B6-CFF2-7D5E-3AB6FF21EBFC}"/>
          </ac:spMkLst>
        </pc:spChg>
        <pc:spChg chg="add mod">
          <ac:chgData name="Benjamin Frey" userId="b8ab18e5-e4bd-4fe2-9ce8-e52e476e158e" providerId="ADAL" clId="{41858442-97FA-B844-AC62-5C6F5B2EF8DC}" dt="2024-02-21T16:21:09.830" v="671" actId="14100"/>
          <ac:spMkLst>
            <pc:docMk/>
            <pc:sldMk cId="3287045193" sldId="407"/>
            <ac:spMk id="23" creationId="{40256C63-D185-888F-2CE7-68C15391F99F}"/>
          </ac:spMkLst>
        </pc:spChg>
        <pc:spChg chg="add del mod">
          <ac:chgData name="Benjamin Frey" userId="b8ab18e5-e4bd-4fe2-9ce8-e52e476e158e" providerId="ADAL" clId="{41858442-97FA-B844-AC62-5C6F5B2EF8DC}" dt="2024-02-23T12:51:37.254" v="3217" actId="478"/>
          <ac:spMkLst>
            <pc:docMk/>
            <pc:sldMk cId="3287045193" sldId="407"/>
            <ac:spMk id="34" creationId="{5BEFA602-5A33-DB91-1109-6F8F758A8A6C}"/>
          </ac:spMkLst>
        </pc:spChg>
        <pc:spChg chg="add mod">
          <ac:chgData name="Benjamin Frey" userId="b8ab18e5-e4bd-4fe2-9ce8-e52e476e158e" providerId="ADAL" clId="{41858442-97FA-B844-AC62-5C6F5B2EF8DC}" dt="2024-02-23T12:52:07.258" v="3228" actId="14100"/>
          <ac:spMkLst>
            <pc:docMk/>
            <pc:sldMk cId="3287045193" sldId="407"/>
            <ac:spMk id="36" creationId="{C91B7BCF-EA6C-CA3D-018C-42BC3E6529CE}"/>
          </ac:spMkLst>
        </pc:spChg>
      </pc:sldChg>
      <pc:sldChg chg="addSp delSp modSp add mod delAnim modAnim">
        <pc:chgData name="Benjamin Frey" userId="b8ab18e5-e4bd-4fe2-9ce8-e52e476e158e" providerId="ADAL" clId="{41858442-97FA-B844-AC62-5C6F5B2EF8DC}" dt="2024-02-23T12:52:13.907" v="3230"/>
        <pc:sldMkLst>
          <pc:docMk/>
          <pc:sldMk cId="1296139044" sldId="408"/>
        </pc:sldMkLst>
        <pc:spChg chg="mod">
          <ac:chgData name="Benjamin Frey" userId="b8ab18e5-e4bd-4fe2-9ce8-e52e476e158e" providerId="ADAL" clId="{41858442-97FA-B844-AC62-5C6F5B2EF8DC}" dt="2024-02-23T12:52:12.556" v="3229" actId="1076"/>
          <ac:spMkLst>
            <pc:docMk/>
            <pc:sldMk cId="1296139044" sldId="408"/>
            <ac:spMk id="2" creationId="{3DE75D3D-F98E-56C5-9733-FE0D3E791826}"/>
          </ac:spMkLst>
        </pc:spChg>
        <pc:spChg chg="del">
          <ac:chgData name="Benjamin Frey" userId="b8ab18e5-e4bd-4fe2-9ce8-e52e476e158e" providerId="ADAL" clId="{41858442-97FA-B844-AC62-5C6F5B2EF8DC}" dt="2024-02-21T15:58:43.811" v="452" actId="478"/>
          <ac:spMkLst>
            <pc:docMk/>
            <pc:sldMk cId="1296139044" sldId="408"/>
            <ac:spMk id="13" creationId="{193A025E-5F10-AF3B-BFED-41B7403B92A8}"/>
          </ac:spMkLst>
        </pc:spChg>
        <pc:spChg chg="del">
          <ac:chgData name="Benjamin Frey" userId="b8ab18e5-e4bd-4fe2-9ce8-e52e476e158e" providerId="ADAL" clId="{41858442-97FA-B844-AC62-5C6F5B2EF8DC}" dt="2024-02-21T15:58:46.741" v="455" actId="478"/>
          <ac:spMkLst>
            <pc:docMk/>
            <pc:sldMk cId="1296139044" sldId="408"/>
            <ac:spMk id="14" creationId="{08BE1316-C1E6-1AC7-DFA8-6FD06FEA6B11}"/>
          </ac:spMkLst>
        </pc:spChg>
        <pc:spChg chg="add del mod">
          <ac:chgData name="Benjamin Frey" userId="b8ab18e5-e4bd-4fe2-9ce8-e52e476e158e" providerId="ADAL" clId="{41858442-97FA-B844-AC62-5C6F5B2EF8DC}" dt="2024-02-21T16:03:47.875" v="518" actId="478"/>
          <ac:spMkLst>
            <pc:docMk/>
            <pc:sldMk cId="1296139044" sldId="408"/>
            <ac:spMk id="23" creationId="{A7DC3A2D-8C49-E2B7-81AA-34E9F6B9E246}"/>
          </ac:spMkLst>
        </pc:spChg>
        <pc:spChg chg="del">
          <ac:chgData name="Benjamin Frey" userId="b8ab18e5-e4bd-4fe2-9ce8-e52e476e158e" providerId="ADAL" clId="{41858442-97FA-B844-AC62-5C6F5B2EF8DC}" dt="2024-02-21T15:58:19.424" v="442" actId="478"/>
          <ac:spMkLst>
            <pc:docMk/>
            <pc:sldMk cId="1296139044" sldId="408"/>
            <ac:spMk id="33" creationId="{8289B2BB-CB63-153E-4BBF-D5951361A246}"/>
          </ac:spMkLst>
        </pc:spChg>
        <pc:spChg chg="del">
          <ac:chgData name="Benjamin Frey" userId="b8ab18e5-e4bd-4fe2-9ce8-e52e476e158e" providerId="ADAL" clId="{41858442-97FA-B844-AC62-5C6F5B2EF8DC}" dt="2024-02-21T15:58:18.712" v="441" actId="478"/>
          <ac:spMkLst>
            <pc:docMk/>
            <pc:sldMk cId="1296139044" sldId="408"/>
            <ac:spMk id="35" creationId="{0C03FCC8-31A6-4041-FD0A-542DC0D0B61E}"/>
          </ac:spMkLst>
        </pc:spChg>
        <pc:spChg chg="del">
          <ac:chgData name="Benjamin Frey" userId="b8ab18e5-e4bd-4fe2-9ce8-e52e476e158e" providerId="ADAL" clId="{41858442-97FA-B844-AC62-5C6F5B2EF8DC}" dt="2024-02-21T15:58:22.002" v="443" actId="478"/>
          <ac:spMkLst>
            <pc:docMk/>
            <pc:sldMk cId="1296139044" sldId="408"/>
            <ac:spMk id="37" creationId="{CF03BD46-EC8D-954E-C7AF-8CBD4A2162F9}"/>
          </ac:spMkLst>
        </pc:spChg>
        <pc:spChg chg="add mod">
          <ac:chgData name="Benjamin Frey" userId="b8ab18e5-e4bd-4fe2-9ce8-e52e476e158e" providerId="ADAL" clId="{41858442-97FA-B844-AC62-5C6F5B2EF8DC}" dt="2024-02-21T16:13:53.871" v="579" actId="208"/>
          <ac:spMkLst>
            <pc:docMk/>
            <pc:sldMk cId="1296139044" sldId="408"/>
            <ac:spMk id="47" creationId="{48BB129A-9C36-D0FF-8B52-A8720A2A4A44}"/>
          </ac:spMkLst>
        </pc:spChg>
        <pc:spChg chg="add mod">
          <ac:chgData name="Benjamin Frey" userId="b8ab18e5-e4bd-4fe2-9ce8-e52e476e158e" providerId="ADAL" clId="{41858442-97FA-B844-AC62-5C6F5B2EF8DC}" dt="2024-02-21T16:14:34.773" v="591" actId="1076"/>
          <ac:spMkLst>
            <pc:docMk/>
            <pc:sldMk cId="1296139044" sldId="408"/>
            <ac:spMk id="51" creationId="{0A108E65-6AAA-BD55-F6BA-5BD33637BEBC}"/>
          </ac:spMkLst>
        </pc:spChg>
        <pc:spChg chg="add mod">
          <ac:chgData name="Benjamin Frey" userId="b8ab18e5-e4bd-4fe2-9ce8-e52e476e158e" providerId="ADAL" clId="{41858442-97FA-B844-AC62-5C6F5B2EF8DC}" dt="2024-02-21T16:14:52.468" v="596" actId="1076"/>
          <ac:spMkLst>
            <pc:docMk/>
            <pc:sldMk cId="1296139044" sldId="408"/>
            <ac:spMk id="55" creationId="{DA6EB7F7-6040-343A-382C-65A9C2C93290}"/>
          </ac:spMkLst>
        </pc:spChg>
        <pc:spChg chg="add mod">
          <ac:chgData name="Benjamin Frey" userId="b8ab18e5-e4bd-4fe2-9ce8-e52e476e158e" providerId="ADAL" clId="{41858442-97FA-B844-AC62-5C6F5B2EF8DC}" dt="2024-02-21T16:15:19.595" v="604" actId="1076"/>
          <ac:spMkLst>
            <pc:docMk/>
            <pc:sldMk cId="1296139044" sldId="408"/>
            <ac:spMk id="58" creationId="{2B5A5A26-CD3F-975B-ECAA-1D483A57AD3D}"/>
          </ac:spMkLst>
        </pc:spChg>
        <pc:spChg chg="add mod">
          <ac:chgData name="Benjamin Frey" userId="b8ab18e5-e4bd-4fe2-9ce8-e52e476e158e" providerId="ADAL" clId="{41858442-97FA-B844-AC62-5C6F5B2EF8DC}" dt="2024-02-21T16:15:24.576" v="606" actId="1076"/>
          <ac:spMkLst>
            <pc:docMk/>
            <pc:sldMk cId="1296139044" sldId="408"/>
            <ac:spMk id="59" creationId="{F82F330B-F5C7-1A85-C761-34D592359FD8}"/>
          </ac:spMkLst>
        </pc:spChg>
        <pc:spChg chg="add mod">
          <ac:chgData name="Benjamin Frey" userId="b8ab18e5-e4bd-4fe2-9ce8-e52e476e158e" providerId="ADAL" clId="{41858442-97FA-B844-AC62-5C6F5B2EF8DC}" dt="2024-02-21T16:15:38.219" v="612" actId="1076"/>
          <ac:spMkLst>
            <pc:docMk/>
            <pc:sldMk cId="1296139044" sldId="408"/>
            <ac:spMk id="60" creationId="{4ECD74B6-1836-FBA0-9478-EBDE3BE841BE}"/>
          </ac:spMkLst>
        </pc:spChg>
        <pc:spChg chg="add del mod">
          <ac:chgData name="Benjamin Frey" userId="b8ab18e5-e4bd-4fe2-9ce8-e52e476e158e" providerId="ADAL" clId="{41858442-97FA-B844-AC62-5C6F5B2EF8DC}" dt="2024-02-23T12:51:32.991" v="3216" actId="478"/>
          <ac:spMkLst>
            <pc:docMk/>
            <pc:sldMk cId="1296139044" sldId="408"/>
            <ac:spMk id="75" creationId="{9116EE39-DEAB-61EF-7D0B-A02D53CC5219}"/>
          </ac:spMkLst>
        </pc:spChg>
        <pc:spChg chg="add mod">
          <ac:chgData name="Benjamin Frey" userId="b8ab18e5-e4bd-4fe2-9ce8-e52e476e158e" providerId="ADAL" clId="{41858442-97FA-B844-AC62-5C6F5B2EF8DC}" dt="2024-02-23T12:52:13.907" v="3230"/>
          <ac:spMkLst>
            <pc:docMk/>
            <pc:sldMk cId="1296139044" sldId="408"/>
            <ac:spMk id="76" creationId="{3A2AE160-E318-55E2-87E8-FCBF26139D1C}"/>
          </ac:spMkLst>
        </pc:spChg>
        <pc:grpChg chg="del">
          <ac:chgData name="Benjamin Frey" userId="b8ab18e5-e4bd-4fe2-9ce8-e52e476e158e" providerId="ADAL" clId="{41858442-97FA-B844-AC62-5C6F5B2EF8DC}" dt="2024-02-21T15:58:17.333" v="440" actId="478"/>
          <ac:grpSpMkLst>
            <pc:docMk/>
            <pc:sldMk cId="1296139044" sldId="408"/>
            <ac:grpSpMk id="32" creationId="{39636FCF-769F-D4A8-0E78-4DB42DF4FCC4}"/>
          </ac:grpSpMkLst>
        </pc:grpChg>
        <pc:grpChg chg="add">
          <ac:chgData name="Benjamin Frey" userId="b8ab18e5-e4bd-4fe2-9ce8-e52e476e158e" providerId="ADAL" clId="{41858442-97FA-B844-AC62-5C6F5B2EF8DC}" dt="2024-02-21T16:16:47.667" v="628" actId="164"/>
          <ac:grpSpMkLst>
            <pc:docMk/>
            <pc:sldMk cId="1296139044" sldId="408"/>
            <ac:grpSpMk id="69" creationId="{1083076C-A314-9300-E5CF-2F20E6B3FE66}"/>
          </ac:grpSpMkLst>
        </pc:grpChg>
        <pc:grpChg chg="add">
          <ac:chgData name="Benjamin Frey" userId="b8ab18e5-e4bd-4fe2-9ce8-e52e476e158e" providerId="ADAL" clId="{41858442-97FA-B844-AC62-5C6F5B2EF8DC}" dt="2024-02-21T16:17:03.160" v="630" actId="164"/>
          <ac:grpSpMkLst>
            <pc:docMk/>
            <pc:sldMk cId="1296139044" sldId="408"/>
            <ac:grpSpMk id="70" creationId="{FF24B8E5-7896-61AA-BC27-0528F6D2250E}"/>
          </ac:grpSpMkLst>
        </pc:grpChg>
        <pc:grpChg chg="add">
          <ac:chgData name="Benjamin Frey" userId="b8ab18e5-e4bd-4fe2-9ce8-e52e476e158e" providerId="ADAL" clId="{41858442-97FA-B844-AC62-5C6F5B2EF8DC}" dt="2024-02-21T16:17:10.252" v="632" actId="164"/>
          <ac:grpSpMkLst>
            <pc:docMk/>
            <pc:sldMk cId="1296139044" sldId="408"/>
            <ac:grpSpMk id="71" creationId="{59DBC668-8569-BCF9-7194-353684E7C7BA}"/>
          </ac:grpSpMkLst>
        </pc:grpChg>
        <pc:grpChg chg="add">
          <ac:chgData name="Benjamin Frey" userId="b8ab18e5-e4bd-4fe2-9ce8-e52e476e158e" providerId="ADAL" clId="{41858442-97FA-B844-AC62-5C6F5B2EF8DC}" dt="2024-02-21T16:17:17.651" v="634" actId="164"/>
          <ac:grpSpMkLst>
            <pc:docMk/>
            <pc:sldMk cId="1296139044" sldId="408"/>
            <ac:grpSpMk id="72" creationId="{0EC06B8B-ADE2-310D-8193-721254EA3211}"/>
          </ac:grpSpMkLst>
        </pc:grpChg>
        <pc:grpChg chg="add">
          <ac:chgData name="Benjamin Frey" userId="b8ab18e5-e4bd-4fe2-9ce8-e52e476e158e" providerId="ADAL" clId="{41858442-97FA-B844-AC62-5C6F5B2EF8DC}" dt="2024-02-21T16:17:26.291" v="636" actId="164"/>
          <ac:grpSpMkLst>
            <pc:docMk/>
            <pc:sldMk cId="1296139044" sldId="408"/>
            <ac:grpSpMk id="73" creationId="{110105E0-B3C6-13A4-E567-7ECE54A8A3D3}"/>
          </ac:grpSpMkLst>
        </pc:grpChg>
        <pc:grpChg chg="add">
          <ac:chgData name="Benjamin Frey" userId="b8ab18e5-e4bd-4fe2-9ce8-e52e476e158e" providerId="ADAL" clId="{41858442-97FA-B844-AC62-5C6F5B2EF8DC}" dt="2024-02-21T16:17:37.362" v="638" actId="164"/>
          <ac:grpSpMkLst>
            <pc:docMk/>
            <pc:sldMk cId="1296139044" sldId="408"/>
            <ac:grpSpMk id="74" creationId="{07565257-D252-CFB6-0F54-C09E00666800}"/>
          </ac:grpSpMkLst>
        </pc:grpChg>
        <pc:graphicFrameChg chg="del">
          <ac:chgData name="Benjamin Frey" userId="b8ab18e5-e4bd-4fe2-9ce8-e52e476e158e" providerId="ADAL" clId="{41858442-97FA-B844-AC62-5C6F5B2EF8DC}" dt="2024-02-21T15:58:22.002" v="443" actId="478"/>
          <ac:graphicFrameMkLst>
            <pc:docMk/>
            <pc:sldMk cId="1296139044" sldId="408"/>
            <ac:graphicFrameMk id="40" creationId="{0E6D4816-CAB4-9A13-B414-14DAC88B24E1}"/>
          </ac:graphicFrameMkLst>
        </pc:graphicFrameChg>
        <pc:picChg chg="add mod">
          <ac:chgData name="Benjamin Frey" userId="b8ab18e5-e4bd-4fe2-9ce8-e52e476e158e" providerId="ADAL" clId="{41858442-97FA-B844-AC62-5C6F5B2EF8DC}" dt="2024-02-21T16:15:30.320" v="609" actId="1076"/>
          <ac:picMkLst>
            <pc:docMk/>
            <pc:sldMk cId="1296139044" sldId="408"/>
            <ac:picMk id="3" creationId="{8F57DB7E-C76A-1DB7-8102-361C40583EF8}"/>
          </ac:picMkLst>
        </pc:picChg>
        <pc:picChg chg="del">
          <ac:chgData name="Benjamin Frey" userId="b8ab18e5-e4bd-4fe2-9ce8-e52e476e158e" providerId="ADAL" clId="{41858442-97FA-B844-AC62-5C6F5B2EF8DC}" dt="2024-02-21T15:58:23.587" v="445" actId="478"/>
          <ac:picMkLst>
            <pc:docMk/>
            <pc:sldMk cId="1296139044" sldId="408"/>
            <ac:picMk id="10" creationId="{A2EC72E7-2C92-1700-49C1-91CFEEFDF300}"/>
          </ac:picMkLst>
        </pc:picChg>
        <pc:picChg chg="del">
          <ac:chgData name="Benjamin Frey" userId="b8ab18e5-e4bd-4fe2-9ce8-e52e476e158e" providerId="ADAL" clId="{41858442-97FA-B844-AC62-5C6F5B2EF8DC}" dt="2024-02-21T15:58:23.003" v="444" actId="478"/>
          <ac:picMkLst>
            <pc:docMk/>
            <pc:sldMk cId="1296139044" sldId="408"/>
            <ac:picMk id="19" creationId="{E39498BF-20E2-98B9-0085-62D00C040A8D}"/>
          </ac:picMkLst>
        </pc:picChg>
        <pc:picChg chg="add del mod">
          <ac:chgData name="Benjamin Frey" userId="b8ab18e5-e4bd-4fe2-9ce8-e52e476e158e" providerId="ADAL" clId="{41858442-97FA-B844-AC62-5C6F5B2EF8DC}" dt="2024-02-21T16:08:34.647" v="554" actId="478"/>
          <ac:picMkLst>
            <pc:docMk/>
            <pc:sldMk cId="1296139044" sldId="408"/>
            <ac:picMk id="34" creationId="{9DEB33EF-308C-C9D5-79EA-1037C3F065B6}"/>
          </ac:picMkLst>
        </pc:picChg>
        <pc:picChg chg="add del mod">
          <ac:chgData name="Benjamin Frey" userId="b8ab18e5-e4bd-4fe2-9ce8-e52e476e158e" providerId="ADAL" clId="{41858442-97FA-B844-AC62-5C6F5B2EF8DC}" dt="2024-02-21T16:07:48.356" v="544" actId="478"/>
          <ac:picMkLst>
            <pc:docMk/>
            <pc:sldMk cId="1296139044" sldId="408"/>
            <ac:picMk id="36" creationId="{FC65C559-184E-E9A4-BC83-BAE6375C5FCC}"/>
          </ac:picMkLst>
        </pc:picChg>
        <pc:picChg chg="add mod">
          <ac:chgData name="Benjamin Frey" userId="b8ab18e5-e4bd-4fe2-9ce8-e52e476e158e" providerId="ADAL" clId="{41858442-97FA-B844-AC62-5C6F5B2EF8DC}" dt="2024-02-21T16:23:08.071" v="676" actId="1076"/>
          <ac:picMkLst>
            <pc:docMk/>
            <pc:sldMk cId="1296139044" sldId="408"/>
            <ac:picMk id="38" creationId="{AA2A880E-0E33-4A4D-8E64-E0DF1C425C0C}"/>
          </ac:picMkLst>
        </pc:picChg>
        <pc:picChg chg="add mod">
          <ac:chgData name="Benjamin Frey" userId="b8ab18e5-e4bd-4fe2-9ce8-e52e476e158e" providerId="ADAL" clId="{41858442-97FA-B844-AC62-5C6F5B2EF8DC}" dt="2024-02-21T16:06:29.663" v="533" actId="1076"/>
          <ac:picMkLst>
            <pc:docMk/>
            <pc:sldMk cId="1296139044" sldId="408"/>
            <ac:picMk id="39" creationId="{8C8FC8E6-914A-1321-D2F8-18E544ABA01A}"/>
          </ac:picMkLst>
        </pc:picChg>
        <pc:picChg chg="add mod">
          <ac:chgData name="Benjamin Frey" userId="b8ab18e5-e4bd-4fe2-9ce8-e52e476e158e" providerId="ADAL" clId="{41858442-97FA-B844-AC62-5C6F5B2EF8DC}" dt="2024-02-21T16:16:30.424" v="627" actId="1076"/>
          <ac:picMkLst>
            <pc:docMk/>
            <pc:sldMk cId="1296139044" sldId="408"/>
            <ac:picMk id="41" creationId="{F025199F-0595-24B8-C0E7-1C16E14FB131}"/>
          </ac:picMkLst>
        </pc:picChg>
        <pc:picChg chg="add mod">
          <ac:chgData name="Benjamin Frey" userId="b8ab18e5-e4bd-4fe2-9ce8-e52e476e158e" providerId="ADAL" clId="{41858442-97FA-B844-AC62-5C6F5B2EF8DC}" dt="2024-02-21T16:16:27.895" v="626" actId="1076"/>
          <ac:picMkLst>
            <pc:docMk/>
            <pc:sldMk cId="1296139044" sldId="408"/>
            <ac:picMk id="42" creationId="{06DA5CF1-C016-D3C6-9E33-A226BD7A4E37}"/>
          </ac:picMkLst>
        </pc:picChg>
        <pc:picChg chg="add mod">
          <ac:chgData name="Benjamin Frey" userId="b8ab18e5-e4bd-4fe2-9ce8-e52e476e158e" providerId="ADAL" clId="{41858442-97FA-B844-AC62-5C6F5B2EF8DC}" dt="2024-02-21T16:16:24.588" v="625" actId="1076"/>
          <ac:picMkLst>
            <pc:docMk/>
            <pc:sldMk cId="1296139044" sldId="408"/>
            <ac:picMk id="43" creationId="{ECEA592E-E70E-9F00-AFE0-E86F590DCFF8}"/>
          </ac:picMkLst>
        </pc:picChg>
        <pc:picChg chg="add mod">
          <ac:chgData name="Benjamin Frey" userId="b8ab18e5-e4bd-4fe2-9ce8-e52e476e158e" providerId="ADAL" clId="{41858442-97FA-B844-AC62-5C6F5B2EF8DC}" dt="2024-02-21T16:09:25.170" v="568" actId="1076"/>
          <ac:picMkLst>
            <pc:docMk/>
            <pc:sldMk cId="1296139044" sldId="408"/>
            <ac:picMk id="44" creationId="{E8757350-91C9-EDB5-48AD-C1870C7BBF02}"/>
          </ac:picMkLst>
        </pc:picChg>
        <pc:cxnChg chg="del">
          <ac:chgData name="Benjamin Frey" userId="b8ab18e5-e4bd-4fe2-9ce8-e52e476e158e" providerId="ADAL" clId="{41858442-97FA-B844-AC62-5C6F5B2EF8DC}" dt="2024-02-21T15:58:44.522" v="453" actId="478"/>
          <ac:cxnSpMkLst>
            <pc:docMk/>
            <pc:sldMk cId="1296139044" sldId="408"/>
            <ac:cxnSpMk id="11" creationId="{A50CE94A-74BB-AA77-50F7-9DCF50864776}"/>
          </ac:cxnSpMkLst>
        </pc:cxnChg>
        <pc:cxnChg chg="del">
          <ac:chgData name="Benjamin Frey" userId="b8ab18e5-e4bd-4fe2-9ce8-e52e476e158e" providerId="ADAL" clId="{41858442-97FA-B844-AC62-5C6F5B2EF8DC}" dt="2024-02-21T15:58:45.220" v="454" actId="478"/>
          <ac:cxnSpMkLst>
            <pc:docMk/>
            <pc:sldMk cId="1296139044" sldId="408"/>
            <ac:cxnSpMk id="12" creationId="{056FE35D-11A4-D5A6-0B60-7BAFB4E9ADE1}"/>
          </ac:cxnSpMkLst>
        </pc:cxnChg>
        <pc:cxnChg chg="add mod">
          <ac:chgData name="Benjamin Frey" userId="b8ab18e5-e4bd-4fe2-9ce8-e52e476e158e" providerId="ADAL" clId="{41858442-97FA-B844-AC62-5C6F5B2EF8DC}" dt="2024-02-21T16:14:13.203" v="584" actId="14100"/>
          <ac:cxnSpMkLst>
            <pc:docMk/>
            <pc:sldMk cId="1296139044" sldId="408"/>
            <ac:cxnSpMk id="46" creationId="{AD1FAE73-5E2A-FB02-E8AA-611F57EC3788}"/>
          </ac:cxnSpMkLst>
        </pc:cxnChg>
        <pc:cxnChg chg="add mod">
          <ac:chgData name="Benjamin Frey" userId="b8ab18e5-e4bd-4fe2-9ce8-e52e476e158e" providerId="ADAL" clId="{41858442-97FA-B844-AC62-5C6F5B2EF8DC}" dt="2024-02-21T16:14:44.359" v="594" actId="1076"/>
          <ac:cxnSpMkLst>
            <pc:docMk/>
            <pc:sldMk cId="1296139044" sldId="408"/>
            <ac:cxnSpMk id="50" creationId="{120AA5C7-9E05-BAE4-E117-EC0E7EB69DAF}"/>
          </ac:cxnSpMkLst>
        </pc:cxnChg>
        <pc:cxnChg chg="add mod">
          <ac:chgData name="Benjamin Frey" userId="b8ab18e5-e4bd-4fe2-9ce8-e52e476e158e" providerId="ADAL" clId="{41858442-97FA-B844-AC62-5C6F5B2EF8DC}" dt="2024-02-21T16:15:01.421" v="599" actId="14100"/>
          <ac:cxnSpMkLst>
            <pc:docMk/>
            <pc:sldMk cId="1296139044" sldId="408"/>
            <ac:cxnSpMk id="56" creationId="{7EC81C5F-1269-005C-C4F6-A33538E881DB}"/>
          </ac:cxnSpMkLst>
        </pc:cxnChg>
        <pc:cxnChg chg="add mod">
          <ac:chgData name="Benjamin Frey" userId="b8ab18e5-e4bd-4fe2-9ce8-e52e476e158e" providerId="ADAL" clId="{41858442-97FA-B844-AC62-5C6F5B2EF8DC}" dt="2024-02-21T16:15:50.320" v="616" actId="14100"/>
          <ac:cxnSpMkLst>
            <pc:docMk/>
            <pc:sldMk cId="1296139044" sldId="408"/>
            <ac:cxnSpMk id="61" creationId="{6A12FB02-817F-9A2D-3531-4FFD91D66A23}"/>
          </ac:cxnSpMkLst>
        </pc:cxnChg>
        <pc:cxnChg chg="add mod">
          <ac:chgData name="Benjamin Frey" userId="b8ab18e5-e4bd-4fe2-9ce8-e52e476e158e" providerId="ADAL" clId="{41858442-97FA-B844-AC62-5C6F5B2EF8DC}" dt="2024-02-21T16:16:00.387" v="619" actId="14100"/>
          <ac:cxnSpMkLst>
            <pc:docMk/>
            <pc:sldMk cId="1296139044" sldId="408"/>
            <ac:cxnSpMk id="64" creationId="{E1DC4F59-0195-84DE-6F6E-E26E48911E16}"/>
          </ac:cxnSpMkLst>
        </pc:cxnChg>
        <pc:cxnChg chg="add mod">
          <ac:chgData name="Benjamin Frey" userId="b8ab18e5-e4bd-4fe2-9ce8-e52e476e158e" providerId="ADAL" clId="{41858442-97FA-B844-AC62-5C6F5B2EF8DC}" dt="2024-02-21T16:16:12.280" v="623" actId="14100"/>
          <ac:cxnSpMkLst>
            <pc:docMk/>
            <pc:sldMk cId="1296139044" sldId="408"/>
            <ac:cxnSpMk id="66" creationId="{74D3789E-9661-4237-4BAB-F6D8CE4CD31B}"/>
          </ac:cxnSpMkLst>
        </pc:cxnChg>
      </pc:sldChg>
      <pc:sldChg chg="new del">
        <pc:chgData name="Benjamin Frey" userId="b8ab18e5-e4bd-4fe2-9ce8-e52e476e158e" providerId="ADAL" clId="{41858442-97FA-B844-AC62-5C6F5B2EF8DC}" dt="2024-02-21T16:35:13.038" v="833" actId="2696"/>
        <pc:sldMkLst>
          <pc:docMk/>
          <pc:sldMk cId="2908402556" sldId="409"/>
        </pc:sldMkLst>
      </pc:sldChg>
      <pc:sldChg chg="delSp modSp add del mod delAnim">
        <pc:chgData name="Benjamin Frey" userId="b8ab18e5-e4bd-4fe2-9ce8-e52e476e158e" providerId="ADAL" clId="{41858442-97FA-B844-AC62-5C6F5B2EF8DC}" dt="2024-02-21T23:12:47.231" v="2389" actId="2696"/>
        <pc:sldMkLst>
          <pc:docMk/>
          <pc:sldMk cId="2899176269" sldId="410"/>
        </pc:sldMkLst>
        <pc:spChg chg="mod">
          <ac:chgData name="Benjamin Frey" userId="b8ab18e5-e4bd-4fe2-9ce8-e52e476e158e" providerId="ADAL" clId="{41858442-97FA-B844-AC62-5C6F5B2EF8DC}" dt="2024-02-21T16:35:21.013" v="844" actId="20577"/>
          <ac:spMkLst>
            <pc:docMk/>
            <pc:sldMk cId="2899176269" sldId="410"/>
            <ac:spMk id="8" creationId="{786B8A67-E6B9-3748-C90A-C7C9B5021A17}"/>
          </ac:spMkLst>
        </pc:spChg>
        <pc:picChg chg="del">
          <ac:chgData name="Benjamin Frey" userId="b8ab18e5-e4bd-4fe2-9ce8-e52e476e158e" providerId="ADAL" clId="{41858442-97FA-B844-AC62-5C6F5B2EF8DC}" dt="2024-02-21T16:35:22.526" v="845" actId="478"/>
          <ac:picMkLst>
            <pc:docMk/>
            <pc:sldMk cId="2899176269" sldId="410"/>
            <ac:picMk id="3" creationId="{91F9F250-5F68-D81B-0D54-9634FFD34C49}"/>
          </ac:picMkLst>
        </pc:picChg>
        <pc:picChg chg="del">
          <ac:chgData name="Benjamin Frey" userId="b8ab18e5-e4bd-4fe2-9ce8-e52e476e158e" providerId="ADAL" clId="{41858442-97FA-B844-AC62-5C6F5B2EF8DC}" dt="2024-02-21T16:35:23.163" v="846" actId="478"/>
          <ac:picMkLst>
            <pc:docMk/>
            <pc:sldMk cId="2899176269" sldId="410"/>
            <ac:picMk id="6" creationId="{BB3E61B9-A068-48A1-2D67-C75115F51216}"/>
          </ac:picMkLst>
        </pc:picChg>
        <pc:picChg chg="del">
          <ac:chgData name="Benjamin Frey" userId="b8ab18e5-e4bd-4fe2-9ce8-e52e476e158e" providerId="ADAL" clId="{41858442-97FA-B844-AC62-5C6F5B2EF8DC}" dt="2024-02-21T16:35:23.999" v="847" actId="478"/>
          <ac:picMkLst>
            <pc:docMk/>
            <pc:sldMk cId="2899176269" sldId="410"/>
            <ac:picMk id="7" creationId="{7441B879-5318-CCA7-B899-A4D0A85F1FCF}"/>
          </ac:picMkLst>
        </pc:picChg>
      </pc:sldChg>
      <pc:sldChg chg="delSp modSp new mod">
        <pc:chgData name="Benjamin Frey" userId="b8ab18e5-e4bd-4fe2-9ce8-e52e476e158e" providerId="ADAL" clId="{41858442-97FA-B844-AC62-5C6F5B2EF8DC}" dt="2024-02-21T16:51:28.943" v="1091" actId="1076"/>
        <pc:sldMkLst>
          <pc:docMk/>
          <pc:sldMk cId="3670436020" sldId="411"/>
        </pc:sldMkLst>
        <pc:spChg chg="mod">
          <ac:chgData name="Benjamin Frey" userId="b8ab18e5-e4bd-4fe2-9ce8-e52e476e158e" providerId="ADAL" clId="{41858442-97FA-B844-AC62-5C6F5B2EF8DC}" dt="2024-02-21T16:51:28.943" v="1091" actId="1076"/>
          <ac:spMkLst>
            <pc:docMk/>
            <pc:sldMk cId="3670436020" sldId="411"/>
            <ac:spMk id="2" creationId="{2B6DE9EE-7F2F-F6BC-FC51-1F2C00B9651A}"/>
          </ac:spMkLst>
        </pc:spChg>
        <pc:spChg chg="del mod">
          <ac:chgData name="Benjamin Frey" userId="b8ab18e5-e4bd-4fe2-9ce8-e52e476e158e" providerId="ADAL" clId="{41858442-97FA-B844-AC62-5C6F5B2EF8DC}" dt="2024-02-21T16:50:59.574" v="1071" actId="478"/>
          <ac:spMkLst>
            <pc:docMk/>
            <pc:sldMk cId="3670436020" sldId="411"/>
            <ac:spMk id="3" creationId="{A24CAA83-C321-4D49-368E-FF6874FF4597}"/>
          </ac:spMkLst>
        </pc:spChg>
        <pc:spChg chg="del">
          <ac:chgData name="Benjamin Frey" userId="b8ab18e5-e4bd-4fe2-9ce8-e52e476e158e" providerId="ADAL" clId="{41858442-97FA-B844-AC62-5C6F5B2EF8DC}" dt="2024-02-21T16:50:58.402" v="1069" actId="478"/>
          <ac:spMkLst>
            <pc:docMk/>
            <pc:sldMk cId="3670436020" sldId="411"/>
            <ac:spMk id="4" creationId="{77CABE60-0A2F-D068-83C4-118AA69C1A9A}"/>
          </ac:spMkLst>
        </pc:spChg>
      </pc:sldChg>
      <pc:sldChg chg="modSp add mod">
        <pc:chgData name="Benjamin Frey" userId="b8ab18e5-e4bd-4fe2-9ce8-e52e476e158e" providerId="ADAL" clId="{41858442-97FA-B844-AC62-5C6F5B2EF8DC}" dt="2024-02-21T16:51:39.480" v="1093" actId="20577"/>
        <pc:sldMkLst>
          <pc:docMk/>
          <pc:sldMk cId="1448732301" sldId="436"/>
        </pc:sldMkLst>
        <pc:spChg chg="mod">
          <ac:chgData name="Benjamin Frey" userId="b8ab18e5-e4bd-4fe2-9ce8-e52e476e158e" providerId="ADAL" clId="{41858442-97FA-B844-AC62-5C6F5B2EF8DC}" dt="2024-02-21T16:51:39.480" v="1093" actId="20577"/>
          <ac:spMkLst>
            <pc:docMk/>
            <pc:sldMk cId="1448732301" sldId="436"/>
            <ac:spMk id="3" creationId="{07787C67-27F9-FBF8-5FDF-6200A5361061}"/>
          </ac:spMkLst>
        </pc:spChg>
      </pc:sldChg>
      <pc:sldChg chg="addSp delSp modSp new mod delAnim modAnim">
        <pc:chgData name="Benjamin Frey" userId="b8ab18e5-e4bd-4fe2-9ce8-e52e476e158e" providerId="ADAL" clId="{41858442-97FA-B844-AC62-5C6F5B2EF8DC}" dt="2024-02-26T11:04:40.098" v="3514" actId="20577"/>
        <pc:sldMkLst>
          <pc:docMk/>
          <pc:sldMk cId="1376086430" sldId="437"/>
        </pc:sldMkLst>
        <pc:spChg chg="mod">
          <ac:chgData name="Benjamin Frey" userId="b8ab18e5-e4bd-4fe2-9ce8-e52e476e158e" providerId="ADAL" clId="{41858442-97FA-B844-AC62-5C6F5B2EF8DC}" dt="2024-02-26T09:54:36.210" v="3510" actId="1037"/>
          <ac:spMkLst>
            <pc:docMk/>
            <pc:sldMk cId="1376086430" sldId="437"/>
            <ac:spMk id="2" creationId="{E6769B9A-585A-4839-CDAB-D36E5A4586CD}"/>
          </ac:spMkLst>
        </pc:spChg>
        <pc:spChg chg="del">
          <ac:chgData name="Benjamin Frey" userId="b8ab18e5-e4bd-4fe2-9ce8-e52e476e158e" providerId="ADAL" clId="{41858442-97FA-B844-AC62-5C6F5B2EF8DC}" dt="2024-02-21T22:40:27.961" v="1432" actId="478"/>
          <ac:spMkLst>
            <pc:docMk/>
            <pc:sldMk cId="1376086430" sldId="437"/>
            <ac:spMk id="3" creationId="{490460A5-F127-CE96-E7BB-77400E3D546F}"/>
          </ac:spMkLst>
        </pc:spChg>
        <pc:spChg chg="add del mod">
          <ac:chgData name="Benjamin Frey" userId="b8ab18e5-e4bd-4fe2-9ce8-e52e476e158e" providerId="ADAL" clId="{41858442-97FA-B844-AC62-5C6F5B2EF8DC}" dt="2024-02-21T22:50:06.875" v="1581" actId="478"/>
          <ac:spMkLst>
            <pc:docMk/>
            <pc:sldMk cId="1376086430" sldId="437"/>
            <ac:spMk id="8" creationId="{67E7A8B2-3FB1-D11B-34B3-64607404D976}"/>
          </ac:spMkLst>
        </pc:spChg>
        <pc:spChg chg="add del mod">
          <ac:chgData name="Benjamin Frey" userId="b8ab18e5-e4bd-4fe2-9ce8-e52e476e158e" providerId="ADAL" clId="{41858442-97FA-B844-AC62-5C6F5B2EF8DC}" dt="2024-02-21T22:48:50.394" v="1574" actId="478"/>
          <ac:spMkLst>
            <pc:docMk/>
            <pc:sldMk cId="1376086430" sldId="437"/>
            <ac:spMk id="9" creationId="{7E0D23EB-B2D2-6FCE-A9EF-5E4DC4343950}"/>
          </ac:spMkLst>
        </pc:spChg>
        <pc:spChg chg="add del mod">
          <ac:chgData name="Benjamin Frey" userId="b8ab18e5-e4bd-4fe2-9ce8-e52e476e158e" providerId="ADAL" clId="{41858442-97FA-B844-AC62-5C6F5B2EF8DC}" dt="2024-02-21T22:43:58.435" v="1510" actId="478"/>
          <ac:spMkLst>
            <pc:docMk/>
            <pc:sldMk cId="1376086430" sldId="437"/>
            <ac:spMk id="10" creationId="{B7895166-2137-9F8A-3A4F-8AE8F5B91CAB}"/>
          </ac:spMkLst>
        </pc:spChg>
        <pc:spChg chg="add del mod">
          <ac:chgData name="Benjamin Frey" userId="b8ab18e5-e4bd-4fe2-9ce8-e52e476e158e" providerId="ADAL" clId="{41858442-97FA-B844-AC62-5C6F5B2EF8DC}" dt="2024-02-21T22:48:51.729" v="1575" actId="478"/>
          <ac:spMkLst>
            <pc:docMk/>
            <pc:sldMk cId="1376086430" sldId="437"/>
            <ac:spMk id="21" creationId="{D7EDA8AF-30C3-530C-4CC0-F67DD7CAF152}"/>
          </ac:spMkLst>
        </pc:spChg>
        <pc:spChg chg="add del mod">
          <ac:chgData name="Benjamin Frey" userId="b8ab18e5-e4bd-4fe2-9ce8-e52e476e158e" providerId="ADAL" clId="{41858442-97FA-B844-AC62-5C6F5B2EF8DC}" dt="2024-02-21T22:56:26.356" v="1873" actId="478"/>
          <ac:spMkLst>
            <pc:docMk/>
            <pc:sldMk cId="1376086430" sldId="437"/>
            <ac:spMk id="27" creationId="{78A85F0E-7B61-BECD-6C5C-3BC3EBBBD40F}"/>
          </ac:spMkLst>
        </pc:spChg>
        <pc:spChg chg="add del mod">
          <ac:chgData name="Benjamin Frey" userId="b8ab18e5-e4bd-4fe2-9ce8-e52e476e158e" providerId="ADAL" clId="{41858442-97FA-B844-AC62-5C6F5B2EF8DC}" dt="2024-02-21T22:57:17.862" v="1949" actId="478"/>
          <ac:spMkLst>
            <pc:docMk/>
            <pc:sldMk cId="1376086430" sldId="437"/>
            <ac:spMk id="29" creationId="{DBE62980-60A1-2B70-66CC-0E5CCCA85A9A}"/>
          </ac:spMkLst>
        </pc:spChg>
        <pc:spChg chg="add del mod">
          <ac:chgData name="Benjamin Frey" userId="b8ab18e5-e4bd-4fe2-9ce8-e52e476e158e" providerId="ADAL" clId="{41858442-97FA-B844-AC62-5C6F5B2EF8DC}" dt="2024-02-21T22:53:37.121" v="1775"/>
          <ac:spMkLst>
            <pc:docMk/>
            <pc:sldMk cId="1376086430" sldId="437"/>
            <ac:spMk id="30" creationId="{FF8B6E4F-E15F-52FD-B3F9-0B595E100333}"/>
          </ac:spMkLst>
        </pc:spChg>
        <pc:spChg chg="add del mod">
          <ac:chgData name="Benjamin Frey" userId="b8ab18e5-e4bd-4fe2-9ce8-e52e476e158e" providerId="ADAL" clId="{41858442-97FA-B844-AC62-5C6F5B2EF8DC}" dt="2024-02-21T22:59:56.864" v="2044" actId="478"/>
          <ac:spMkLst>
            <pc:docMk/>
            <pc:sldMk cId="1376086430" sldId="437"/>
            <ac:spMk id="31" creationId="{15A9FACF-3F22-BB68-84B9-7B4EA471F688}"/>
          </ac:spMkLst>
        </pc:spChg>
        <pc:spChg chg="add del mod">
          <ac:chgData name="Benjamin Frey" userId="b8ab18e5-e4bd-4fe2-9ce8-e52e476e158e" providerId="ADAL" clId="{41858442-97FA-B844-AC62-5C6F5B2EF8DC}" dt="2024-02-21T22:55:05.219" v="1867" actId="478"/>
          <ac:spMkLst>
            <pc:docMk/>
            <pc:sldMk cId="1376086430" sldId="437"/>
            <ac:spMk id="32" creationId="{5D1CA797-B600-EC93-FEFC-5CED2235B90C}"/>
          </ac:spMkLst>
        </pc:spChg>
        <pc:spChg chg="add mod">
          <ac:chgData name="Benjamin Frey" userId="b8ab18e5-e4bd-4fe2-9ce8-e52e476e158e" providerId="ADAL" clId="{41858442-97FA-B844-AC62-5C6F5B2EF8DC}" dt="2024-02-26T11:04:40.098" v="3514" actId="20577"/>
          <ac:spMkLst>
            <pc:docMk/>
            <pc:sldMk cId="1376086430" sldId="437"/>
            <ac:spMk id="33" creationId="{731D03E9-0917-4590-34EB-798300E53B64}"/>
          </ac:spMkLst>
        </pc:spChg>
        <pc:spChg chg="add del mod">
          <ac:chgData name="Benjamin Frey" userId="b8ab18e5-e4bd-4fe2-9ce8-e52e476e158e" providerId="ADAL" clId="{41858442-97FA-B844-AC62-5C6F5B2EF8DC}" dt="2024-02-23T11:05:51.291" v="3132" actId="21"/>
          <ac:spMkLst>
            <pc:docMk/>
            <pc:sldMk cId="1376086430" sldId="437"/>
            <ac:spMk id="34" creationId="{FC09BDFD-E8B1-9206-582E-5A6D4F802242}"/>
          </ac:spMkLst>
        </pc:spChg>
        <pc:spChg chg="add del mod">
          <ac:chgData name="Benjamin Frey" userId="b8ab18e5-e4bd-4fe2-9ce8-e52e476e158e" providerId="ADAL" clId="{41858442-97FA-B844-AC62-5C6F5B2EF8DC}" dt="2024-02-23T11:04:34.697" v="3088"/>
          <ac:spMkLst>
            <pc:docMk/>
            <pc:sldMk cId="1376086430" sldId="437"/>
            <ac:spMk id="35" creationId="{6C8738CC-0F94-91DD-D146-9C7471C34561}"/>
          </ac:spMkLst>
        </pc:spChg>
        <pc:spChg chg="add del mod">
          <ac:chgData name="Benjamin Frey" userId="b8ab18e5-e4bd-4fe2-9ce8-e52e476e158e" providerId="ADAL" clId="{41858442-97FA-B844-AC62-5C6F5B2EF8DC}" dt="2024-02-25T21:37:23.103" v="3326" actId="478"/>
          <ac:spMkLst>
            <pc:docMk/>
            <pc:sldMk cId="1376086430" sldId="437"/>
            <ac:spMk id="36" creationId="{C9F238C2-6545-912F-79BE-270F00694ABA}"/>
          </ac:spMkLst>
        </pc:spChg>
        <pc:spChg chg="add del mod">
          <ac:chgData name="Benjamin Frey" userId="b8ab18e5-e4bd-4fe2-9ce8-e52e476e158e" providerId="ADAL" clId="{41858442-97FA-B844-AC62-5C6F5B2EF8DC}" dt="2024-02-25T21:37:25.089" v="3329" actId="478"/>
          <ac:spMkLst>
            <pc:docMk/>
            <pc:sldMk cId="1376086430" sldId="437"/>
            <ac:spMk id="37" creationId="{31C73238-BBD5-257D-A6A8-03B63995B369}"/>
          </ac:spMkLst>
        </pc:spChg>
        <pc:spChg chg="add del mod">
          <ac:chgData name="Benjamin Frey" userId="b8ab18e5-e4bd-4fe2-9ce8-e52e476e158e" providerId="ADAL" clId="{41858442-97FA-B844-AC62-5C6F5B2EF8DC}" dt="2024-02-25T21:37:26.055" v="3330" actId="478"/>
          <ac:spMkLst>
            <pc:docMk/>
            <pc:sldMk cId="1376086430" sldId="437"/>
            <ac:spMk id="38" creationId="{6D2BAB55-F843-0F08-F9AF-3246373FD6D9}"/>
          </ac:spMkLst>
        </pc:spChg>
        <pc:spChg chg="add mod">
          <ac:chgData name="Benjamin Frey" userId="b8ab18e5-e4bd-4fe2-9ce8-e52e476e158e" providerId="ADAL" clId="{41858442-97FA-B844-AC62-5C6F5B2EF8DC}" dt="2024-02-23T12:52:58.638" v="3239" actId="1076"/>
          <ac:spMkLst>
            <pc:docMk/>
            <pc:sldMk cId="1376086430" sldId="437"/>
            <ac:spMk id="43" creationId="{A488DCB6-3A01-F8EB-F099-585C79D45083}"/>
          </ac:spMkLst>
        </pc:spChg>
        <pc:picChg chg="add del mod">
          <ac:chgData name="Benjamin Frey" userId="b8ab18e5-e4bd-4fe2-9ce8-e52e476e158e" providerId="ADAL" clId="{41858442-97FA-B844-AC62-5C6F5B2EF8DC}" dt="2024-02-21T22:50:08.515" v="1584" actId="478"/>
          <ac:picMkLst>
            <pc:docMk/>
            <pc:sldMk cId="1376086430" sldId="437"/>
            <ac:picMk id="4" creationId="{A7591EDE-5812-908B-6FF8-11D1657F9BEC}"/>
          </ac:picMkLst>
        </pc:picChg>
        <pc:picChg chg="add del mod">
          <ac:chgData name="Benjamin Frey" userId="b8ab18e5-e4bd-4fe2-9ce8-e52e476e158e" providerId="ADAL" clId="{41858442-97FA-B844-AC62-5C6F5B2EF8DC}" dt="2024-02-21T22:48:47.617" v="1571" actId="478"/>
          <ac:picMkLst>
            <pc:docMk/>
            <pc:sldMk cId="1376086430" sldId="437"/>
            <ac:picMk id="5" creationId="{78AA7B23-11FC-F85F-E77E-69F3880AEC2D}"/>
          </ac:picMkLst>
        </pc:picChg>
        <pc:picChg chg="add del mod">
          <ac:chgData name="Benjamin Frey" userId="b8ab18e5-e4bd-4fe2-9ce8-e52e476e158e" providerId="ADAL" clId="{41858442-97FA-B844-AC62-5C6F5B2EF8DC}" dt="2024-02-21T22:50:07.353" v="1582" actId="478"/>
          <ac:picMkLst>
            <pc:docMk/>
            <pc:sldMk cId="1376086430" sldId="437"/>
            <ac:picMk id="6" creationId="{16B69E53-2F69-E09F-4B79-F9E0C636A504}"/>
          </ac:picMkLst>
        </pc:picChg>
        <pc:picChg chg="add del mod">
          <ac:chgData name="Benjamin Frey" userId="b8ab18e5-e4bd-4fe2-9ce8-e52e476e158e" providerId="ADAL" clId="{41858442-97FA-B844-AC62-5C6F5B2EF8DC}" dt="2024-02-21T22:50:08.029" v="1583" actId="478"/>
          <ac:picMkLst>
            <pc:docMk/>
            <pc:sldMk cId="1376086430" sldId="437"/>
            <ac:picMk id="7" creationId="{9736048E-AB0F-150A-C147-F3B4897C2DA5}"/>
          </ac:picMkLst>
        </pc:picChg>
        <pc:picChg chg="add del mod">
          <ac:chgData name="Benjamin Frey" userId="b8ab18e5-e4bd-4fe2-9ce8-e52e476e158e" providerId="ADAL" clId="{41858442-97FA-B844-AC62-5C6F5B2EF8DC}" dt="2024-02-21T22:48:48.215" v="1572" actId="478"/>
          <ac:picMkLst>
            <pc:docMk/>
            <pc:sldMk cId="1376086430" sldId="437"/>
            <ac:picMk id="20" creationId="{A86E0F15-8DB8-9271-D48D-897A1A303173}"/>
          </ac:picMkLst>
        </pc:picChg>
        <pc:picChg chg="add del mod">
          <ac:chgData name="Benjamin Frey" userId="b8ab18e5-e4bd-4fe2-9ce8-e52e476e158e" providerId="ADAL" clId="{41858442-97FA-B844-AC62-5C6F5B2EF8DC}" dt="2024-02-21T22:48:46.266" v="1569" actId="478"/>
          <ac:picMkLst>
            <pc:docMk/>
            <pc:sldMk cId="1376086430" sldId="437"/>
            <ac:picMk id="22" creationId="{9C1EFB22-AC09-17F4-22DF-AD77C388CBC2}"/>
          </ac:picMkLst>
        </pc:picChg>
        <pc:picChg chg="add mod modCrop">
          <ac:chgData name="Benjamin Frey" userId="b8ab18e5-e4bd-4fe2-9ce8-e52e476e158e" providerId="ADAL" clId="{41858442-97FA-B844-AC62-5C6F5B2EF8DC}" dt="2024-02-25T21:38:03.291" v="3371" actId="1076"/>
          <ac:picMkLst>
            <pc:docMk/>
            <pc:sldMk cId="1376086430" sldId="437"/>
            <ac:picMk id="26" creationId="{1CD5A215-F983-EA28-D891-F87CF5C2A775}"/>
          </ac:picMkLst>
        </pc:picChg>
        <pc:picChg chg="add del mod modCrop">
          <ac:chgData name="Benjamin Frey" userId="b8ab18e5-e4bd-4fe2-9ce8-e52e476e158e" providerId="ADAL" clId="{41858442-97FA-B844-AC62-5C6F5B2EF8DC}" dt="2024-02-25T21:37:22.418" v="3325" actId="478"/>
          <ac:picMkLst>
            <pc:docMk/>
            <pc:sldMk cId="1376086430" sldId="437"/>
            <ac:picMk id="28" creationId="{1FDEACD4-C8EF-528B-27A6-5E5314CF5F48}"/>
          </ac:picMkLst>
        </pc:picChg>
        <pc:picChg chg="add del mod">
          <ac:chgData name="Benjamin Frey" userId="b8ab18e5-e4bd-4fe2-9ce8-e52e476e158e" providerId="ADAL" clId="{41858442-97FA-B844-AC62-5C6F5B2EF8DC}" dt="2024-02-25T21:37:24.241" v="3328" actId="478"/>
          <ac:picMkLst>
            <pc:docMk/>
            <pc:sldMk cId="1376086430" sldId="437"/>
            <ac:picMk id="39" creationId="{21C99D25-7024-9D8B-318B-2A9801AF7B07}"/>
          </ac:picMkLst>
        </pc:picChg>
        <pc:cxnChg chg="add del mod">
          <ac:chgData name="Benjamin Frey" userId="b8ab18e5-e4bd-4fe2-9ce8-e52e476e158e" providerId="ADAL" clId="{41858442-97FA-B844-AC62-5C6F5B2EF8DC}" dt="2024-02-21T22:48:54.550" v="1578" actId="478"/>
          <ac:cxnSpMkLst>
            <pc:docMk/>
            <pc:sldMk cId="1376086430" sldId="437"/>
            <ac:cxnSpMk id="12" creationId="{150E647C-75D4-6504-669A-635D4B1761DF}"/>
          </ac:cxnSpMkLst>
        </pc:cxnChg>
        <pc:cxnChg chg="add del mod">
          <ac:chgData name="Benjamin Frey" userId="b8ab18e5-e4bd-4fe2-9ce8-e52e476e158e" providerId="ADAL" clId="{41858442-97FA-B844-AC62-5C6F5B2EF8DC}" dt="2024-02-21T22:48:53.538" v="1577" actId="478"/>
          <ac:cxnSpMkLst>
            <pc:docMk/>
            <pc:sldMk cId="1376086430" sldId="437"/>
            <ac:cxnSpMk id="14" creationId="{438AFA74-92F0-C008-2CA5-B76A3BA0E294}"/>
          </ac:cxnSpMkLst>
        </pc:cxnChg>
        <pc:cxnChg chg="add del mod">
          <ac:chgData name="Benjamin Frey" userId="b8ab18e5-e4bd-4fe2-9ce8-e52e476e158e" providerId="ADAL" clId="{41858442-97FA-B844-AC62-5C6F5B2EF8DC}" dt="2024-02-21T22:48:52.435" v="1576" actId="478"/>
          <ac:cxnSpMkLst>
            <pc:docMk/>
            <pc:sldMk cId="1376086430" sldId="437"/>
            <ac:cxnSpMk id="23" creationId="{94F0A1BE-5983-A7D9-C31E-1AB95AE18F2E}"/>
          </ac:cxnSpMkLst>
        </pc:cxnChg>
        <pc:cxnChg chg="add del mod">
          <ac:chgData name="Benjamin Frey" userId="b8ab18e5-e4bd-4fe2-9ce8-e52e476e158e" providerId="ADAL" clId="{41858442-97FA-B844-AC62-5C6F5B2EF8DC}" dt="2024-02-21T22:48:47.057" v="1570" actId="478"/>
          <ac:cxnSpMkLst>
            <pc:docMk/>
            <pc:sldMk cId="1376086430" sldId="437"/>
            <ac:cxnSpMk id="25" creationId="{C0042C07-0481-CD9C-6D55-BF982A827B22}"/>
          </ac:cxnSpMkLst>
        </pc:cxnChg>
        <pc:cxnChg chg="add del mod">
          <ac:chgData name="Benjamin Frey" userId="b8ab18e5-e4bd-4fe2-9ce8-e52e476e158e" providerId="ADAL" clId="{41858442-97FA-B844-AC62-5C6F5B2EF8DC}" dt="2024-02-25T21:37:23.787" v="3327" actId="478"/>
          <ac:cxnSpMkLst>
            <pc:docMk/>
            <pc:sldMk cId="1376086430" sldId="437"/>
            <ac:cxnSpMk id="41" creationId="{A2A92553-2FB3-1209-F092-C1A046B36AC7}"/>
          </ac:cxnSpMkLst>
        </pc:cxnChg>
      </pc:sldChg>
      <pc:sldChg chg="addSp delSp modSp add mod modAnim">
        <pc:chgData name="Benjamin Frey" userId="b8ab18e5-e4bd-4fe2-9ce8-e52e476e158e" providerId="ADAL" clId="{41858442-97FA-B844-AC62-5C6F5B2EF8DC}" dt="2024-02-23T12:53:20.089" v="3243" actId="1076"/>
        <pc:sldMkLst>
          <pc:docMk/>
          <pc:sldMk cId="2915465595" sldId="438"/>
        </pc:sldMkLst>
        <pc:spChg chg="mod">
          <ac:chgData name="Benjamin Frey" userId="b8ab18e5-e4bd-4fe2-9ce8-e52e476e158e" providerId="ADAL" clId="{41858442-97FA-B844-AC62-5C6F5B2EF8DC}" dt="2024-02-23T12:53:20.089" v="3243" actId="1076"/>
          <ac:spMkLst>
            <pc:docMk/>
            <pc:sldMk cId="2915465595" sldId="438"/>
            <ac:spMk id="2" creationId="{1DF29520-EDBA-8979-B4F7-56E156695AF5}"/>
          </ac:spMkLst>
        </pc:spChg>
        <pc:spChg chg="add del mod">
          <ac:chgData name="Benjamin Frey" userId="b8ab18e5-e4bd-4fe2-9ce8-e52e476e158e" providerId="ADAL" clId="{41858442-97FA-B844-AC62-5C6F5B2EF8DC}" dt="2024-02-23T12:43:31.678" v="3167" actId="478"/>
          <ac:spMkLst>
            <pc:docMk/>
            <pc:sldMk cId="2915465595" sldId="438"/>
            <ac:spMk id="11" creationId="{B6D5484D-2428-7164-0B9A-02EAD88F5EFA}"/>
          </ac:spMkLst>
        </pc:spChg>
        <pc:spChg chg="add del mod">
          <ac:chgData name="Benjamin Frey" userId="b8ab18e5-e4bd-4fe2-9ce8-e52e476e158e" providerId="ADAL" clId="{41858442-97FA-B844-AC62-5C6F5B2EF8DC}" dt="2024-02-23T12:43:29.112" v="3166" actId="478"/>
          <ac:spMkLst>
            <pc:docMk/>
            <pc:sldMk cId="2915465595" sldId="438"/>
            <ac:spMk id="13" creationId="{3BBE8177-3715-3219-6DBB-EAE9B297CB67}"/>
          </ac:spMkLst>
        </pc:spChg>
        <pc:spChg chg="add mod">
          <ac:chgData name="Benjamin Frey" userId="b8ab18e5-e4bd-4fe2-9ce8-e52e476e158e" providerId="ADAL" clId="{41858442-97FA-B844-AC62-5C6F5B2EF8DC}" dt="2024-02-21T23:02:45.960" v="2140" actId="1076"/>
          <ac:spMkLst>
            <pc:docMk/>
            <pc:sldMk cId="2915465595" sldId="438"/>
            <ac:spMk id="15" creationId="{CE098ADF-2AC1-7AE0-C6D6-8F492720DA7C}"/>
          </ac:spMkLst>
        </pc:spChg>
        <pc:spChg chg="add mod">
          <ac:chgData name="Benjamin Frey" userId="b8ab18e5-e4bd-4fe2-9ce8-e52e476e158e" providerId="ADAL" clId="{41858442-97FA-B844-AC62-5C6F5B2EF8DC}" dt="2024-02-23T12:53:04.789" v="3240"/>
          <ac:spMkLst>
            <pc:docMk/>
            <pc:sldMk cId="2915465595" sldId="438"/>
            <ac:spMk id="16" creationId="{F5310513-30F3-FC76-A414-B45507033BBD}"/>
          </ac:spMkLst>
        </pc:spChg>
        <pc:picChg chg="add del mod">
          <ac:chgData name="Benjamin Frey" userId="b8ab18e5-e4bd-4fe2-9ce8-e52e476e158e" providerId="ADAL" clId="{41858442-97FA-B844-AC62-5C6F5B2EF8DC}" dt="2024-02-23T12:43:21.192" v="3165" actId="478"/>
          <ac:picMkLst>
            <pc:docMk/>
            <pc:sldMk cId="2915465595" sldId="438"/>
            <ac:picMk id="3" creationId="{AF30C77D-5044-0496-E8EE-AEF83B7DB478}"/>
          </ac:picMkLst>
        </pc:picChg>
        <pc:picChg chg="add mod">
          <ac:chgData name="Benjamin Frey" userId="b8ab18e5-e4bd-4fe2-9ce8-e52e476e158e" providerId="ADAL" clId="{41858442-97FA-B844-AC62-5C6F5B2EF8DC}" dt="2024-02-21T23:01:14.187" v="2100" actId="1076"/>
          <ac:picMkLst>
            <pc:docMk/>
            <pc:sldMk cId="2915465595" sldId="438"/>
            <ac:picMk id="10" creationId="{FA00C5AC-2587-E37F-6859-EC13451749E5}"/>
          </ac:picMkLst>
        </pc:picChg>
      </pc:sldChg>
      <pc:sldChg chg="modSp add del mod">
        <pc:chgData name="Benjamin Frey" userId="b8ab18e5-e4bd-4fe2-9ce8-e52e476e158e" providerId="ADAL" clId="{41858442-97FA-B844-AC62-5C6F5B2EF8DC}" dt="2024-02-21T23:02:57.434" v="2143" actId="2696"/>
        <pc:sldMkLst>
          <pc:docMk/>
          <pc:sldMk cId="2829761507" sldId="439"/>
        </pc:sldMkLst>
        <pc:spChg chg="mod">
          <ac:chgData name="Benjamin Frey" userId="b8ab18e5-e4bd-4fe2-9ce8-e52e476e158e" providerId="ADAL" clId="{41858442-97FA-B844-AC62-5C6F5B2EF8DC}" dt="2024-02-21T23:02:11.276" v="2133" actId="14100"/>
          <ac:spMkLst>
            <pc:docMk/>
            <pc:sldMk cId="2829761507" sldId="439"/>
            <ac:spMk id="2" creationId="{229C6DF3-BBE6-62D1-2C38-0D7747CC014C}"/>
          </ac:spMkLst>
        </pc:spChg>
      </pc:sldChg>
      <pc:sldChg chg="addSp delSp modSp add mod modAnim">
        <pc:chgData name="Benjamin Frey" userId="b8ab18e5-e4bd-4fe2-9ce8-e52e476e158e" providerId="ADAL" clId="{41858442-97FA-B844-AC62-5C6F5B2EF8DC}" dt="2024-02-23T12:53:32.622" v="3246" actId="1076"/>
        <pc:sldMkLst>
          <pc:docMk/>
          <pc:sldMk cId="1472275536" sldId="440"/>
        </pc:sldMkLst>
        <pc:spChg chg="mod">
          <ac:chgData name="Benjamin Frey" userId="b8ab18e5-e4bd-4fe2-9ce8-e52e476e158e" providerId="ADAL" clId="{41858442-97FA-B844-AC62-5C6F5B2EF8DC}" dt="2024-02-23T12:53:32.622" v="3246" actId="1076"/>
          <ac:spMkLst>
            <pc:docMk/>
            <pc:sldMk cId="1472275536" sldId="440"/>
            <ac:spMk id="2" creationId="{F575A68F-D459-1A84-CBBE-F6AE26154758}"/>
          </ac:spMkLst>
        </pc:spChg>
        <pc:spChg chg="del">
          <ac:chgData name="Benjamin Frey" userId="b8ab18e5-e4bd-4fe2-9ce8-e52e476e158e" providerId="ADAL" clId="{41858442-97FA-B844-AC62-5C6F5B2EF8DC}" dt="2024-02-23T12:43:37.975" v="3169" actId="478"/>
          <ac:spMkLst>
            <pc:docMk/>
            <pc:sldMk cId="1472275536" sldId="440"/>
            <ac:spMk id="11" creationId="{EA93BABC-C200-D256-A1DD-19DE700DB436}"/>
          </ac:spMkLst>
        </pc:spChg>
        <pc:spChg chg="del">
          <ac:chgData name="Benjamin Frey" userId="b8ab18e5-e4bd-4fe2-9ce8-e52e476e158e" providerId="ADAL" clId="{41858442-97FA-B844-AC62-5C6F5B2EF8DC}" dt="2024-02-23T12:43:40.879" v="3170" actId="478"/>
          <ac:spMkLst>
            <pc:docMk/>
            <pc:sldMk cId="1472275536" sldId="440"/>
            <ac:spMk id="13" creationId="{441D79EF-6E1D-AC14-A17A-8D020843CA47}"/>
          </ac:spMkLst>
        </pc:spChg>
        <pc:spChg chg="mod">
          <ac:chgData name="Benjamin Frey" userId="b8ab18e5-e4bd-4fe2-9ce8-e52e476e158e" providerId="ADAL" clId="{41858442-97FA-B844-AC62-5C6F5B2EF8DC}" dt="2024-02-21T23:03:07.710" v="2145" actId="14100"/>
          <ac:spMkLst>
            <pc:docMk/>
            <pc:sldMk cId="1472275536" sldId="440"/>
            <ac:spMk id="15" creationId="{74120DD5-0C4B-B821-5F86-6B708A120119}"/>
          </ac:spMkLst>
        </pc:spChg>
        <pc:spChg chg="add mod">
          <ac:chgData name="Benjamin Frey" userId="b8ab18e5-e4bd-4fe2-9ce8-e52e476e158e" providerId="ADAL" clId="{41858442-97FA-B844-AC62-5C6F5B2EF8DC}" dt="2024-02-23T12:53:29.165" v="3245"/>
          <ac:spMkLst>
            <pc:docMk/>
            <pc:sldMk cId="1472275536" sldId="440"/>
            <ac:spMk id="16" creationId="{73272BC4-0651-4B7D-EB00-93AF59415EB6}"/>
          </ac:spMkLst>
        </pc:spChg>
        <pc:picChg chg="del">
          <ac:chgData name="Benjamin Frey" userId="b8ab18e5-e4bd-4fe2-9ce8-e52e476e158e" providerId="ADAL" clId="{41858442-97FA-B844-AC62-5C6F5B2EF8DC}" dt="2024-02-23T12:43:35.191" v="3168" actId="478"/>
          <ac:picMkLst>
            <pc:docMk/>
            <pc:sldMk cId="1472275536" sldId="440"/>
            <ac:picMk id="3" creationId="{DCC77CC1-6964-36CA-EA77-CC5366C23301}"/>
          </ac:picMkLst>
        </pc:picChg>
      </pc:sldChg>
      <pc:sldChg chg="addSp delSp modSp new mod">
        <pc:chgData name="Benjamin Frey" userId="b8ab18e5-e4bd-4fe2-9ce8-e52e476e158e" providerId="ADAL" clId="{41858442-97FA-B844-AC62-5C6F5B2EF8DC}" dt="2024-02-23T12:53:26.146" v="3244"/>
        <pc:sldMkLst>
          <pc:docMk/>
          <pc:sldMk cId="2649108986" sldId="441"/>
        </pc:sldMkLst>
        <pc:spChg chg="mod">
          <ac:chgData name="Benjamin Frey" userId="b8ab18e5-e4bd-4fe2-9ce8-e52e476e158e" providerId="ADAL" clId="{41858442-97FA-B844-AC62-5C6F5B2EF8DC}" dt="2024-02-22T10:21:30.286" v="2466" actId="20577"/>
          <ac:spMkLst>
            <pc:docMk/>
            <pc:sldMk cId="2649108986" sldId="441"/>
            <ac:spMk id="2" creationId="{49E030F7-0061-5A6F-A14F-92DAEB52B1B1}"/>
          </ac:spMkLst>
        </pc:spChg>
        <pc:spChg chg="del">
          <ac:chgData name="Benjamin Frey" userId="b8ab18e5-e4bd-4fe2-9ce8-e52e476e158e" providerId="ADAL" clId="{41858442-97FA-B844-AC62-5C6F5B2EF8DC}" dt="2024-02-21T23:05:09.273" v="2188" actId="478"/>
          <ac:spMkLst>
            <pc:docMk/>
            <pc:sldMk cId="2649108986" sldId="441"/>
            <ac:spMk id="3" creationId="{3A0D4526-F93E-5452-4470-78D457941ED5}"/>
          </ac:spMkLst>
        </pc:spChg>
        <pc:spChg chg="add mod">
          <ac:chgData name="Benjamin Frey" userId="b8ab18e5-e4bd-4fe2-9ce8-e52e476e158e" providerId="ADAL" clId="{41858442-97FA-B844-AC62-5C6F5B2EF8DC}" dt="2024-02-23T12:53:26.146" v="3244"/>
          <ac:spMkLst>
            <pc:docMk/>
            <pc:sldMk cId="2649108986" sldId="441"/>
            <ac:spMk id="13" creationId="{C251ED4E-1608-E46E-DB22-9EBBC794BC3B}"/>
          </ac:spMkLst>
        </pc:spChg>
        <pc:picChg chg="add del mod">
          <ac:chgData name="Benjamin Frey" userId="b8ab18e5-e4bd-4fe2-9ce8-e52e476e158e" providerId="ADAL" clId="{41858442-97FA-B844-AC62-5C6F5B2EF8DC}" dt="2024-02-21T23:05:15.216" v="2192" actId="478"/>
          <ac:picMkLst>
            <pc:docMk/>
            <pc:sldMk cId="2649108986" sldId="441"/>
            <ac:picMk id="4" creationId="{C21B0476-3621-8E0A-52F7-ABBFBB58DB49}"/>
          </ac:picMkLst>
        </pc:picChg>
        <pc:picChg chg="add del mod">
          <ac:chgData name="Benjamin Frey" userId="b8ab18e5-e4bd-4fe2-9ce8-e52e476e158e" providerId="ADAL" clId="{41858442-97FA-B844-AC62-5C6F5B2EF8DC}" dt="2024-02-21T23:08:44.639" v="2274" actId="478"/>
          <ac:picMkLst>
            <pc:docMk/>
            <pc:sldMk cId="2649108986" sldId="441"/>
            <ac:picMk id="5" creationId="{AD56697C-C62E-8987-62E4-A9F6910CA52D}"/>
          </ac:picMkLst>
        </pc:picChg>
        <pc:picChg chg="add del mod">
          <ac:chgData name="Benjamin Frey" userId="b8ab18e5-e4bd-4fe2-9ce8-e52e476e158e" providerId="ADAL" clId="{41858442-97FA-B844-AC62-5C6F5B2EF8DC}" dt="2024-02-21T23:08:28.116" v="2269" actId="478"/>
          <ac:picMkLst>
            <pc:docMk/>
            <pc:sldMk cId="2649108986" sldId="441"/>
            <ac:picMk id="6" creationId="{FBA45530-7C8E-FEF9-F59A-24E7A669E438}"/>
          </ac:picMkLst>
        </pc:picChg>
        <pc:picChg chg="add del mod">
          <ac:chgData name="Benjamin Frey" userId="b8ab18e5-e4bd-4fe2-9ce8-e52e476e158e" providerId="ADAL" clId="{41858442-97FA-B844-AC62-5C6F5B2EF8DC}" dt="2024-02-22T10:06:49.754" v="2415" actId="478"/>
          <ac:picMkLst>
            <pc:docMk/>
            <pc:sldMk cId="2649108986" sldId="441"/>
            <ac:picMk id="7" creationId="{04EA60E2-B478-2359-2AC9-395AF6F88EB2}"/>
          </ac:picMkLst>
        </pc:picChg>
        <pc:picChg chg="add del mod modCrop">
          <ac:chgData name="Benjamin Frey" userId="b8ab18e5-e4bd-4fe2-9ce8-e52e476e158e" providerId="ADAL" clId="{41858442-97FA-B844-AC62-5C6F5B2EF8DC}" dt="2024-02-22T10:06:58.373" v="2421" actId="478"/>
          <ac:picMkLst>
            <pc:docMk/>
            <pc:sldMk cId="2649108986" sldId="441"/>
            <ac:picMk id="8" creationId="{919DDE5A-94B1-5534-8EDB-3A7F5C430FB8}"/>
          </ac:picMkLst>
        </pc:picChg>
        <pc:picChg chg="add del">
          <ac:chgData name="Benjamin Frey" userId="b8ab18e5-e4bd-4fe2-9ce8-e52e476e158e" providerId="ADAL" clId="{41858442-97FA-B844-AC62-5C6F5B2EF8DC}" dt="2024-02-22T10:06:52.587" v="2419" actId="478"/>
          <ac:picMkLst>
            <pc:docMk/>
            <pc:sldMk cId="2649108986" sldId="441"/>
            <ac:picMk id="9" creationId="{BDA706C1-E3EF-85F0-3CE7-81394004919B}"/>
          </ac:picMkLst>
        </pc:picChg>
        <pc:picChg chg="add del mod">
          <ac:chgData name="Benjamin Frey" userId="b8ab18e5-e4bd-4fe2-9ce8-e52e476e158e" providerId="ADAL" clId="{41858442-97FA-B844-AC62-5C6F5B2EF8DC}" dt="2024-02-22T10:21:10.378" v="2422" actId="478"/>
          <ac:picMkLst>
            <pc:docMk/>
            <pc:sldMk cId="2649108986" sldId="441"/>
            <ac:picMk id="10" creationId="{2010DDB7-AD6C-720C-8321-FD0B5AF99312}"/>
          </ac:picMkLst>
        </pc:picChg>
        <pc:picChg chg="add mod">
          <ac:chgData name="Benjamin Frey" userId="b8ab18e5-e4bd-4fe2-9ce8-e52e476e158e" providerId="ADAL" clId="{41858442-97FA-B844-AC62-5C6F5B2EF8DC}" dt="2024-02-22T10:21:44.485" v="2470" actId="1076"/>
          <ac:picMkLst>
            <pc:docMk/>
            <pc:sldMk cId="2649108986" sldId="441"/>
            <ac:picMk id="11" creationId="{A9D1808C-7890-0B44-4BE8-18D6F2089A4B}"/>
          </ac:picMkLst>
        </pc:picChg>
        <pc:picChg chg="add mod">
          <ac:chgData name="Benjamin Frey" userId="b8ab18e5-e4bd-4fe2-9ce8-e52e476e158e" providerId="ADAL" clId="{41858442-97FA-B844-AC62-5C6F5B2EF8DC}" dt="2024-02-22T10:22:06.969" v="2474" actId="1076"/>
          <ac:picMkLst>
            <pc:docMk/>
            <pc:sldMk cId="2649108986" sldId="441"/>
            <ac:picMk id="12" creationId="{D45C8C9D-4233-8F32-5777-10115DD0B2B4}"/>
          </ac:picMkLst>
        </pc:picChg>
      </pc:sldChg>
      <pc:sldChg chg="addSp delSp modSp add mod ord">
        <pc:chgData name="Benjamin Frey" userId="b8ab18e5-e4bd-4fe2-9ce8-e52e476e158e" providerId="ADAL" clId="{41858442-97FA-B844-AC62-5C6F5B2EF8DC}" dt="2024-02-23T12:53:34.503" v="3247"/>
        <pc:sldMkLst>
          <pc:docMk/>
          <pc:sldMk cId="2839806847" sldId="442"/>
        </pc:sldMkLst>
        <pc:spChg chg="mod">
          <ac:chgData name="Benjamin Frey" userId="b8ab18e5-e4bd-4fe2-9ce8-e52e476e158e" providerId="ADAL" clId="{41858442-97FA-B844-AC62-5C6F5B2EF8DC}" dt="2024-02-22T12:43:28.208" v="2533" actId="1076"/>
          <ac:spMkLst>
            <pc:docMk/>
            <pc:sldMk cId="2839806847" sldId="442"/>
            <ac:spMk id="2" creationId="{22F0B832-667B-0FC5-51FF-47C61E4A6BEF}"/>
          </ac:spMkLst>
        </pc:spChg>
        <pc:spChg chg="add mod">
          <ac:chgData name="Benjamin Frey" userId="b8ab18e5-e4bd-4fe2-9ce8-e52e476e158e" providerId="ADAL" clId="{41858442-97FA-B844-AC62-5C6F5B2EF8DC}" dt="2024-02-22T15:43:26.940" v="2958" actId="1076"/>
          <ac:spMkLst>
            <pc:docMk/>
            <pc:sldMk cId="2839806847" sldId="442"/>
            <ac:spMk id="4" creationId="{F24FA20C-6BDB-58CF-68D5-83F3C12B246B}"/>
          </ac:spMkLst>
        </pc:spChg>
        <pc:spChg chg="add del mod">
          <ac:chgData name="Benjamin Frey" userId="b8ab18e5-e4bd-4fe2-9ce8-e52e476e158e" providerId="ADAL" clId="{41858442-97FA-B844-AC62-5C6F5B2EF8DC}" dt="2024-02-22T10:31:12.205" v="2479" actId="478"/>
          <ac:spMkLst>
            <pc:docMk/>
            <pc:sldMk cId="2839806847" sldId="442"/>
            <ac:spMk id="8" creationId="{BE778254-B6A5-5D79-B286-B34D64A18320}"/>
          </ac:spMkLst>
        </pc:spChg>
        <pc:spChg chg="add mod">
          <ac:chgData name="Benjamin Frey" userId="b8ab18e5-e4bd-4fe2-9ce8-e52e476e158e" providerId="ADAL" clId="{41858442-97FA-B844-AC62-5C6F5B2EF8DC}" dt="2024-02-23T12:53:34.503" v="3247"/>
          <ac:spMkLst>
            <pc:docMk/>
            <pc:sldMk cId="2839806847" sldId="442"/>
            <ac:spMk id="12" creationId="{1DB3D543-750C-7B4A-2925-2F9E76A85134}"/>
          </ac:spMkLst>
        </pc:spChg>
        <pc:picChg chg="add del mod modCrop">
          <ac:chgData name="Benjamin Frey" userId="b8ab18e5-e4bd-4fe2-9ce8-e52e476e158e" providerId="ADAL" clId="{41858442-97FA-B844-AC62-5C6F5B2EF8DC}" dt="2024-02-22T10:31:07.633" v="2475" actId="478"/>
          <ac:picMkLst>
            <pc:docMk/>
            <pc:sldMk cId="2839806847" sldId="442"/>
            <ac:picMk id="3" creationId="{2BF1F922-AC6F-8A7A-D385-5AF271125D3C}"/>
          </ac:picMkLst>
        </pc:picChg>
        <pc:picChg chg="del">
          <ac:chgData name="Benjamin Frey" userId="b8ab18e5-e4bd-4fe2-9ce8-e52e476e158e" providerId="ADAL" clId="{41858442-97FA-B844-AC62-5C6F5B2EF8DC}" dt="2024-02-21T23:07:12.877" v="2263" actId="478"/>
          <ac:picMkLst>
            <pc:docMk/>
            <pc:sldMk cId="2839806847" sldId="442"/>
            <ac:picMk id="5" creationId="{94D44353-7709-5DAC-9BB5-911B5C82EF03}"/>
          </ac:picMkLst>
        </pc:picChg>
        <pc:picChg chg="del mod">
          <ac:chgData name="Benjamin Frey" userId="b8ab18e5-e4bd-4fe2-9ce8-e52e476e158e" providerId="ADAL" clId="{41858442-97FA-B844-AC62-5C6F5B2EF8DC}" dt="2024-02-21T23:11:05.286" v="2335" actId="478"/>
          <ac:picMkLst>
            <pc:docMk/>
            <pc:sldMk cId="2839806847" sldId="442"/>
            <ac:picMk id="6" creationId="{FCEC4EEA-B6AE-8D97-7F19-FAE9A4243000}"/>
          </ac:picMkLst>
        </pc:picChg>
        <pc:picChg chg="add del mod modCrop">
          <ac:chgData name="Benjamin Frey" userId="b8ab18e5-e4bd-4fe2-9ce8-e52e476e158e" providerId="ADAL" clId="{41858442-97FA-B844-AC62-5C6F5B2EF8DC}" dt="2024-02-22T10:31:10.108" v="2478" actId="478"/>
          <ac:picMkLst>
            <pc:docMk/>
            <pc:sldMk cId="2839806847" sldId="442"/>
            <ac:picMk id="7" creationId="{4C2D468E-A2D4-D561-DAF1-13E2F7AF57EB}"/>
          </ac:picMkLst>
        </pc:picChg>
        <pc:picChg chg="add del mod">
          <ac:chgData name="Benjamin Frey" userId="b8ab18e5-e4bd-4fe2-9ce8-e52e476e158e" providerId="ADAL" clId="{41858442-97FA-B844-AC62-5C6F5B2EF8DC}" dt="2024-02-22T10:32:33.862" v="2484" actId="478"/>
          <ac:picMkLst>
            <pc:docMk/>
            <pc:sldMk cId="2839806847" sldId="442"/>
            <ac:picMk id="9" creationId="{4AAF42DA-E9B9-5E23-2956-BAE517856F42}"/>
          </ac:picMkLst>
        </pc:picChg>
        <pc:picChg chg="add mod">
          <ac:chgData name="Benjamin Frey" userId="b8ab18e5-e4bd-4fe2-9ce8-e52e476e158e" providerId="ADAL" clId="{41858442-97FA-B844-AC62-5C6F5B2EF8DC}" dt="2024-02-22T10:32:39.744" v="2488" actId="1076"/>
          <ac:picMkLst>
            <pc:docMk/>
            <pc:sldMk cId="2839806847" sldId="442"/>
            <ac:picMk id="10" creationId="{33A5C89B-899F-DBDB-533A-31F03AD483FA}"/>
          </ac:picMkLst>
        </pc:picChg>
        <pc:picChg chg="add mod">
          <ac:chgData name="Benjamin Frey" userId="b8ab18e5-e4bd-4fe2-9ce8-e52e476e158e" providerId="ADAL" clId="{41858442-97FA-B844-AC62-5C6F5B2EF8DC}" dt="2024-02-22T12:43:31.324" v="2536" actId="1076"/>
          <ac:picMkLst>
            <pc:docMk/>
            <pc:sldMk cId="2839806847" sldId="442"/>
            <ac:picMk id="11" creationId="{34D46BA3-A833-18AD-6BDC-1C49E2B8DEDB}"/>
          </ac:picMkLst>
        </pc:picChg>
      </pc:sldChg>
      <pc:sldChg chg="addSp delSp modSp add mod addAnim delAnim">
        <pc:chgData name="Benjamin Frey" userId="b8ab18e5-e4bd-4fe2-9ce8-e52e476e158e" providerId="ADAL" clId="{41858442-97FA-B844-AC62-5C6F5B2EF8DC}" dt="2024-02-23T12:52:20.185" v="3232"/>
        <pc:sldMkLst>
          <pc:docMk/>
          <pc:sldMk cId="3188044593" sldId="443"/>
        </pc:sldMkLst>
        <pc:spChg chg="mod">
          <ac:chgData name="Benjamin Frey" userId="b8ab18e5-e4bd-4fe2-9ce8-e52e476e158e" providerId="ADAL" clId="{41858442-97FA-B844-AC62-5C6F5B2EF8DC}" dt="2024-02-23T12:52:19.135" v="3231" actId="1076"/>
          <ac:spMkLst>
            <pc:docMk/>
            <pc:sldMk cId="3188044593" sldId="443"/>
            <ac:spMk id="2" creationId="{D9E8E73A-7287-92AC-AB3C-052724FB4DD6}"/>
          </ac:spMkLst>
        </pc:spChg>
        <pc:spChg chg="add del mod">
          <ac:chgData name="Benjamin Frey" userId="b8ab18e5-e4bd-4fe2-9ce8-e52e476e158e" providerId="ADAL" clId="{41858442-97FA-B844-AC62-5C6F5B2EF8DC}" dt="2024-02-22T15:16:25.716" v="2643"/>
          <ac:spMkLst>
            <pc:docMk/>
            <pc:sldMk cId="3188044593" sldId="443"/>
            <ac:spMk id="6" creationId="{EEB5165B-D1DC-6484-DC54-C10EEA304A6E}"/>
          </ac:spMkLst>
        </pc:spChg>
        <pc:spChg chg="add mod">
          <ac:chgData name="Benjamin Frey" userId="b8ab18e5-e4bd-4fe2-9ce8-e52e476e158e" providerId="ADAL" clId="{41858442-97FA-B844-AC62-5C6F5B2EF8DC}" dt="2024-02-22T15:18:05.160" v="2776" actId="122"/>
          <ac:spMkLst>
            <pc:docMk/>
            <pc:sldMk cId="3188044593" sldId="443"/>
            <ac:spMk id="12" creationId="{62512641-ED8B-E64B-BED7-56410ECD697A}"/>
          </ac:spMkLst>
        </pc:spChg>
        <pc:spChg chg="add mod">
          <ac:chgData name="Benjamin Frey" userId="b8ab18e5-e4bd-4fe2-9ce8-e52e476e158e" providerId="ADAL" clId="{41858442-97FA-B844-AC62-5C6F5B2EF8DC}" dt="2024-02-22T15:18:21.887" v="2781" actId="1076"/>
          <ac:spMkLst>
            <pc:docMk/>
            <pc:sldMk cId="3188044593" sldId="443"/>
            <ac:spMk id="13" creationId="{33A25124-2A61-D12C-077F-96793DBCAF6B}"/>
          </ac:spMkLst>
        </pc:spChg>
        <pc:spChg chg="add mod">
          <ac:chgData name="Benjamin Frey" userId="b8ab18e5-e4bd-4fe2-9ce8-e52e476e158e" providerId="ADAL" clId="{41858442-97FA-B844-AC62-5C6F5B2EF8DC}" dt="2024-02-22T15:19:01.758" v="2853" actId="122"/>
          <ac:spMkLst>
            <pc:docMk/>
            <pc:sldMk cId="3188044593" sldId="443"/>
            <ac:spMk id="17" creationId="{ABF73EC7-547F-9497-C734-4BF901E44AB3}"/>
          </ac:spMkLst>
        </pc:spChg>
        <pc:spChg chg="add mod">
          <ac:chgData name="Benjamin Frey" userId="b8ab18e5-e4bd-4fe2-9ce8-e52e476e158e" providerId="ADAL" clId="{41858442-97FA-B844-AC62-5C6F5B2EF8DC}" dt="2024-02-22T15:33:31.407" v="2916" actId="1076"/>
          <ac:spMkLst>
            <pc:docMk/>
            <pc:sldMk cId="3188044593" sldId="443"/>
            <ac:spMk id="24" creationId="{12C3FE45-9044-7F00-A9BF-A00DC3CF104D}"/>
          </ac:spMkLst>
        </pc:spChg>
        <pc:spChg chg="add mod">
          <ac:chgData name="Benjamin Frey" userId="b8ab18e5-e4bd-4fe2-9ce8-e52e476e158e" providerId="ADAL" clId="{41858442-97FA-B844-AC62-5C6F5B2EF8DC}" dt="2024-02-22T15:36:53.435" v="2947" actId="1076"/>
          <ac:spMkLst>
            <pc:docMk/>
            <pc:sldMk cId="3188044593" sldId="443"/>
            <ac:spMk id="27" creationId="{CDDD6275-E626-6488-7D15-F06CBD01CECC}"/>
          </ac:spMkLst>
        </pc:spChg>
        <pc:spChg chg="add mod">
          <ac:chgData name="Benjamin Frey" userId="b8ab18e5-e4bd-4fe2-9ce8-e52e476e158e" providerId="ADAL" clId="{41858442-97FA-B844-AC62-5C6F5B2EF8DC}" dt="2024-02-23T12:52:20.185" v="3232"/>
          <ac:spMkLst>
            <pc:docMk/>
            <pc:sldMk cId="3188044593" sldId="443"/>
            <ac:spMk id="29" creationId="{C679841C-CD28-478F-95E0-077679BD86B3}"/>
          </ac:spMkLst>
        </pc:spChg>
        <pc:spChg chg="del mod topLvl">
          <ac:chgData name="Benjamin Frey" userId="b8ab18e5-e4bd-4fe2-9ce8-e52e476e158e" providerId="ADAL" clId="{41858442-97FA-B844-AC62-5C6F5B2EF8DC}" dt="2024-02-22T15:11:46.525" v="2628" actId="478"/>
          <ac:spMkLst>
            <pc:docMk/>
            <pc:sldMk cId="3188044593" sldId="443"/>
            <ac:spMk id="51" creationId="{0B5F1C8E-9812-A487-5164-A6ABE85B5188}"/>
          </ac:spMkLst>
        </pc:spChg>
        <pc:spChg chg="del mod topLvl">
          <ac:chgData name="Benjamin Frey" userId="b8ab18e5-e4bd-4fe2-9ce8-e52e476e158e" providerId="ADAL" clId="{41858442-97FA-B844-AC62-5C6F5B2EF8DC}" dt="2024-02-22T15:11:45.123" v="2627" actId="478"/>
          <ac:spMkLst>
            <pc:docMk/>
            <pc:sldMk cId="3188044593" sldId="443"/>
            <ac:spMk id="55" creationId="{3B7273A8-5F34-C890-4F67-9CBF078B953C}"/>
          </ac:spMkLst>
        </pc:spChg>
        <pc:grpChg chg="del">
          <ac:chgData name="Benjamin Frey" userId="b8ab18e5-e4bd-4fe2-9ce8-e52e476e158e" providerId="ADAL" clId="{41858442-97FA-B844-AC62-5C6F5B2EF8DC}" dt="2024-02-22T15:08:17.183" v="2549" actId="478"/>
          <ac:grpSpMkLst>
            <pc:docMk/>
            <pc:sldMk cId="3188044593" sldId="443"/>
            <ac:grpSpMk id="69" creationId="{4A3954CC-62ED-1384-25F9-3A527A624038}"/>
          </ac:grpSpMkLst>
        </pc:grpChg>
        <pc:grpChg chg="add del mod">
          <ac:chgData name="Benjamin Frey" userId="b8ab18e5-e4bd-4fe2-9ce8-e52e476e158e" providerId="ADAL" clId="{41858442-97FA-B844-AC62-5C6F5B2EF8DC}" dt="2024-02-22T15:11:04.447" v="2598" actId="165"/>
          <ac:grpSpMkLst>
            <pc:docMk/>
            <pc:sldMk cId="3188044593" sldId="443"/>
            <ac:grpSpMk id="70" creationId="{A450DA03-A42B-F061-48D4-47591C4CD40A}"/>
          </ac:grpSpMkLst>
        </pc:grpChg>
        <pc:grpChg chg="del mod">
          <ac:chgData name="Benjamin Frey" userId="b8ab18e5-e4bd-4fe2-9ce8-e52e476e158e" providerId="ADAL" clId="{41858442-97FA-B844-AC62-5C6F5B2EF8DC}" dt="2024-02-22T15:11:26.842" v="2620" actId="165"/>
          <ac:grpSpMkLst>
            <pc:docMk/>
            <pc:sldMk cId="3188044593" sldId="443"/>
            <ac:grpSpMk id="71" creationId="{4CCD95D7-2C7E-066F-B7A8-5B27EBEE86F9}"/>
          </ac:grpSpMkLst>
        </pc:grpChg>
        <pc:grpChg chg="del">
          <ac:chgData name="Benjamin Frey" userId="b8ab18e5-e4bd-4fe2-9ce8-e52e476e158e" providerId="ADAL" clId="{41858442-97FA-B844-AC62-5C6F5B2EF8DC}" dt="2024-02-22T15:11:53.787" v="2632" actId="478"/>
          <ac:grpSpMkLst>
            <pc:docMk/>
            <pc:sldMk cId="3188044593" sldId="443"/>
            <ac:grpSpMk id="72" creationId="{36791EB0-5144-28E4-FB66-0B4CF8229EEF}"/>
          </ac:grpSpMkLst>
        </pc:grpChg>
        <pc:grpChg chg="del">
          <ac:chgData name="Benjamin Frey" userId="b8ab18e5-e4bd-4fe2-9ce8-e52e476e158e" providerId="ADAL" clId="{41858442-97FA-B844-AC62-5C6F5B2EF8DC}" dt="2024-02-22T15:11:55.276" v="2633" actId="478"/>
          <ac:grpSpMkLst>
            <pc:docMk/>
            <pc:sldMk cId="3188044593" sldId="443"/>
            <ac:grpSpMk id="73" creationId="{62293F03-8CD0-F6F0-6472-B3F6C28B494B}"/>
          </ac:grpSpMkLst>
        </pc:grpChg>
        <pc:grpChg chg="del">
          <ac:chgData name="Benjamin Frey" userId="b8ab18e5-e4bd-4fe2-9ce8-e52e476e158e" providerId="ADAL" clId="{41858442-97FA-B844-AC62-5C6F5B2EF8DC}" dt="2024-02-22T15:11:58.033" v="2634" actId="478"/>
          <ac:grpSpMkLst>
            <pc:docMk/>
            <pc:sldMk cId="3188044593" sldId="443"/>
            <ac:grpSpMk id="74" creationId="{7D16146C-DC01-F400-F025-47CB13D21C08}"/>
          </ac:grpSpMkLst>
        </pc:grpChg>
        <pc:picChg chg="del">
          <ac:chgData name="Benjamin Frey" userId="b8ab18e5-e4bd-4fe2-9ce8-e52e476e158e" providerId="ADAL" clId="{41858442-97FA-B844-AC62-5C6F5B2EF8DC}" dt="2024-02-22T15:07:47.959" v="2538" actId="478"/>
          <ac:picMkLst>
            <pc:docMk/>
            <pc:sldMk cId="3188044593" sldId="443"/>
            <ac:picMk id="3" creationId="{C4AC97DC-BA71-061C-D1B6-58560851082F}"/>
          </ac:picMkLst>
        </pc:picChg>
        <pc:picChg chg="add del mod modCrop">
          <ac:chgData name="Benjamin Frey" userId="b8ab18e5-e4bd-4fe2-9ce8-e52e476e158e" providerId="ADAL" clId="{41858442-97FA-B844-AC62-5C6F5B2EF8DC}" dt="2024-02-22T15:15:48.090" v="2640" actId="1076"/>
          <ac:picMkLst>
            <pc:docMk/>
            <pc:sldMk cId="3188044593" sldId="443"/>
            <ac:picMk id="4" creationId="{626D1374-F48A-AF39-3894-36CBA578F2DB}"/>
          </ac:picMkLst>
        </pc:picChg>
        <pc:picChg chg="del">
          <ac:chgData name="Benjamin Frey" userId="b8ab18e5-e4bd-4fe2-9ce8-e52e476e158e" providerId="ADAL" clId="{41858442-97FA-B844-AC62-5C6F5B2EF8DC}" dt="2024-02-22T15:08:16.414" v="2548" actId="478"/>
          <ac:picMkLst>
            <pc:docMk/>
            <pc:sldMk cId="3188044593" sldId="443"/>
            <ac:picMk id="38" creationId="{3DBEA08B-66DA-48E3-C047-140CAFD3D568}"/>
          </ac:picMkLst>
        </pc:picChg>
        <pc:picChg chg="del">
          <ac:chgData name="Benjamin Frey" userId="b8ab18e5-e4bd-4fe2-9ce8-e52e476e158e" providerId="ADAL" clId="{41858442-97FA-B844-AC62-5C6F5B2EF8DC}" dt="2024-02-22T15:11:21.745" v="2618" actId="478"/>
          <ac:picMkLst>
            <pc:docMk/>
            <pc:sldMk cId="3188044593" sldId="443"/>
            <ac:picMk id="41" creationId="{884D8CC3-8794-7E40-0672-B251EFCAD085}"/>
          </ac:picMkLst>
        </pc:picChg>
        <pc:cxnChg chg="add del">
          <ac:chgData name="Benjamin Frey" userId="b8ab18e5-e4bd-4fe2-9ce8-e52e476e158e" providerId="ADAL" clId="{41858442-97FA-B844-AC62-5C6F5B2EF8DC}" dt="2024-02-22T15:16:29.804" v="2645" actId="478"/>
          <ac:cxnSpMkLst>
            <pc:docMk/>
            <pc:sldMk cId="3188044593" sldId="443"/>
            <ac:cxnSpMk id="8" creationId="{14EAAF06-B6DF-1176-A79B-DA7100526E4A}"/>
          </ac:cxnSpMkLst>
        </pc:cxnChg>
        <pc:cxnChg chg="add mod">
          <ac:chgData name="Benjamin Frey" userId="b8ab18e5-e4bd-4fe2-9ce8-e52e476e158e" providerId="ADAL" clId="{41858442-97FA-B844-AC62-5C6F5B2EF8DC}" dt="2024-02-22T15:32:46.822" v="2858" actId="14100"/>
          <ac:cxnSpMkLst>
            <pc:docMk/>
            <pc:sldMk cId="3188044593" sldId="443"/>
            <ac:cxnSpMk id="10" creationId="{31872DCC-1F68-9897-B67F-A8074EEA50A4}"/>
          </ac:cxnSpMkLst>
        </pc:cxnChg>
        <pc:cxnChg chg="add mod">
          <ac:chgData name="Benjamin Frey" userId="b8ab18e5-e4bd-4fe2-9ce8-e52e476e158e" providerId="ADAL" clId="{41858442-97FA-B844-AC62-5C6F5B2EF8DC}" dt="2024-02-22T15:32:42.596" v="2857" actId="14100"/>
          <ac:cxnSpMkLst>
            <pc:docMk/>
            <pc:sldMk cId="3188044593" sldId="443"/>
            <ac:cxnSpMk id="15" creationId="{C4B89C9B-ED9B-A07A-287B-E568329D278C}"/>
          </ac:cxnSpMkLst>
        </pc:cxnChg>
        <pc:cxnChg chg="add mod">
          <ac:chgData name="Benjamin Frey" userId="b8ab18e5-e4bd-4fe2-9ce8-e52e476e158e" providerId="ADAL" clId="{41858442-97FA-B844-AC62-5C6F5B2EF8DC}" dt="2024-02-22T15:32:39.658" v="2856" actId="14100"/>
          <ac:cxnSpMkLst>
            <pc:docMk/>
            <pc:sldMk cId="3188044593" sldId="443"/>
            <ac:cxnSpMk id="18" creationId="{9DF69EA4-87C9-4845-59BC-06FED6BC7AD9}"/>
          </ac:cxnSpMkLst>
        </pc:cxnChg>
        <pc:cxnChg chg="add mod">
          <ac:chgData name="Benjamin Frey" userId="b8ab18e5-e4bd-4fe2-9ce8-e52e476e158e" providerId="ADAL" clId="{41858442-97FA-B844-AC62-5C6F5B2EF8DC}" dt="2024-02-22T15:33:01.731" v="2861" actId="14100"/>
          <ac:cxnSpMkLst>
            <pc:docMk/>
            <pc:sldMk cId="3188044593" sldId="443"/>
            <ac:cxnSpMk id="22" creationId="{94074771-791D-7055-7B1C-4E691E631D52}"/>
          </ac:cxnSpMkLst>
        </pc:cxnChg>
        <pc:cxnChg chg="add mod">
          <ac:chgData name="Benjamin Frey" userId="b8ab18e5-e4bd-4fe2-9ce8-e52e476e158e" providerId="ADAL" clId="{41858442-97FA-B844-AC62-5C6F5B2EF8DC}" dt="2024-02-22T15:36:50.107" v="2946" actId="14100"/>
          <ac:cxnSpMkLst>
            <pc:docMk/>
            <pc:sldMk cId="3188044593" sldId="443"/>
            <ac:cxnSpMk id="25" creationId="{99365725-DF14-975B-B76A-7429FE3AE622}"/>
          </ac:cxnSpMkLst>
        </pc:cxnChg>
        <pc:cxnChg chg="del mod topLvl">
          <ac:chgData name="Benjamin Frey" userId="b8ab18e5-e4bd-4fe2-9ce8-e52e476e158e" providerId="ADAL" clId="{41858442-97FA-B844-AC62-5C6F5B2EF8DC}" dt="2024-02-22T15:11:47.447" v="2629" actId="478"/>
          <ac:cxnSpMkLst>
            <pc:docMk/>
            <pc:sldMk cId="3188044593" sldId="443"/>
            <ac:cxnSpMk id="50" creationId="{2AB6AE2D-20CF-BF7D-99BD-F96C4B8FD780}"/>
          </ac:cxnSpMkLst>
        </pc:cxnChg>
        <pc:cxnChg chg="del mod topLvl">
          <ac:chgData name="Benjamin Frey" userId="b8ab18e5-e4bd-4fe2-9ce8-e52e476e158e" providerId="ADAL" clId="{41858442-97FA-B844-AC62-5C6F5B2EF8DC}" dt="2024-02-22T15:11:48.918" v="2630" actId="478"/>
          <ac:cxnSpMkLst>
            <pc:docMk/>
            <pc:sldMk cId="3188044593" sldId="443"/>
            <ac:cxnSpMk id="56" creationId="{C580C606-A72C-FF8D-359F-9F44E69B1EED}"/>
          </ac:cxnSpMkLst>
        </pc:cxnChg>
        <pc:cxnChg chg="del">
          <ac:chgData name="Benjamin Frey" userId="b8ab18e5-e4bd-4fe2-9ce8-e52e476e158e" providerId="ADAL" clId="{41858442-97FA-B844-AC62-5C6F5B2EF8DC}" dt="2024-02-22T15:11:53.113" v="2631" actId="478"/>
          <ac:cxnSpMkLst>
            <pc:docMk/>
            <pc:sldMk cId="3188044593" sldId="443"/>
            <ac:cxnSpMk id="61" creationId="{E5D0BF67-7087-FC28-4880-5965A52CEA98}"/>
          </ac:cxnSpMkLst>
        </pc:cxnChg>
      </pc:sldChg>
      <pc:sldChg chg="addSp delSp modSp add del mod delAnim">
        <pc:chgData name="Benjamin Frey" userId="b8ab18e5-e4bd-4fe2-9ce8-e52e476e158e" providerId="ADAL" clId="{41858442-97FA-B844-AC62-5C6F5B2EF8DC}" dt="2024-02-25T21:36:54.930" v="3324" actId="2696"/>
        <pc:sldMkLst>
          <pc:docMk/>
          <pc:sldMk cId="829590798" sldId="444"/>
        </pc:sldMkLst>
        <pc:spChg chg="add del">
          <ac:chgData name="Benjamin Frey" userId="b8ab18e5-e4bd-4fe2-9ce8-e52e476e158e" providerId="ADAL" clId="{41858442-97FA-B844-AC62-5C6F5B2EF8DC}" dt="2024-02-25T21:36:16.479" v="3318" actId="478"/>
          <ac:spMkLst>
            <pc:docMk/>
            <pc:sldMk cId="829590798" sldId="444"/>
            <ac:spMk id="2" creationId="{C4B17687-5250-42B7-83A1-A3384E102052}"/>
          </ac:spMkLst>
        </pc:spChg>
        <pc:spChg chg="add mod">
          <ac:chgData name="Benjamin Frey" userId="b8ab18e5-e4bd-4fe2-9ce8-e52e476e158e" providerId="ADAL" clId="{41858442-97FA-B844-AC62-5C6F5B2EF8DC}" dt="2024-02-25T21:36:14.112" v="3317" actId="478"/>
          <ac:spMkLst>
            <pc:docMk/>
            <pc:sldMk cId="829590798" sldId="444"/>
            <ac:spMk id="13" creationId="{51780DC4-5F4F-B08B-228B-37BC0F052133}"/>
          </ac:spMkLst>
        </pc:spChg>
        <pc:spChg chg="del mod">
          <ac:chgData name="Benjamin Frey" userId="b8ab18e5-e4bd-4fe2-9ce8-e52e476e158e" providerId="ADAL" clId="{41858442-97FA-B844-AC62-5C6F5B2EF8DC}" dt="2024-02-25T21:36:03.832" v="3314" actId="478"/>
          <ac:spMkLst>
            <pc:docMk/>
            <pc:sldMk cId="829590798" sldId="444"/>
            <ac:spMk id="28" creationId="{FDAF1BB4-9DC3-17A2-6ABF-545024C5BF3B}"/>
          </ac:spMkLst>
        </pc:spChg>
        <pc:spChg chg="del">
          <ac:chgData name="Benjamin Frey" userId="b8ab18e5-e4bd-4fe2-9ce8-e52e476e158e" providerId="ADAL" clId="{41858442-97FA-B844-AC62-5C6F5B2EF8DC}" dt="2024-02-25T21:36:21.261" v="3320" actId="478"/>
          <ac:spMkLst>
            <pc:docMk/>
            <pc:sldMk cId="829590798" sldId="444"/>
            <ac:spMk id="29" creationId="{9119DCAA-8EE7-18FE-D0BC-81692C9F8060}"/>
          </ac:spMkLst>
        </pc:spChg>
        <pc:grpChg chg="del">
          <ac:chgData name="Benjamin Frey" userId="b8ab18e5-e4bd-4fe2-9ce8-e52e476e158e" providerId="ADAL" clId="{41858442-97FA-B844-AC62-5C6F5B2EF8DC}" dt="2024-02-25T21:36:03.304" v="3312" actId="478"/>
          <ac:grpSpMkLst>
            <pc:docMk/>
            <pc:sldMk cId="829590798" sldId="444"/>
            <ac:grpSpMk id="3" creationId="{1D3B07EB-8166-D3FA-C7B3-986942CBD0FC}"/>
          </ac:grpSpMkLst>
        </pc:grpChg>
        <pc:picChg chg="del">
          <ac:chgData name="Benjamin Frey" userId="b8ab18e5-e4bd-4fe2-9ce8-e52e476e158e" providerId="ADAL" clId="{41858442-97FA-B844-AC62-5C6F5B2EF8DC}" dt="2024-02-25T21:36:04.770" v="3315" actId="478"/>
          <ac:picMkLst>
            <pc:docMk/>
            <pc:sldMk cId="829590798" sldId="444"/>
            <ac:picMk id="11" creationId="{5B499D62-3515-8323-B69C-08C32C0916BE}"/>
          </ac:picMkLst>
        </pc:picChg>
        <pc:picChg chg="add del mod">
          <ac:chgData name="Benjamin Frey" userId="b8ab18e5-e4bd-4fe2-9ce8-e52e476e158e" providerId="ADAL" clId="{41858442-97FA-B844-AC62-5C6F5B2EF8DC}" dt="2024-02-25T21:36:46.448" v="3323" actId="478"/>
          <ac:picMkLst>
            <pc:docMk/>
            <pc:sldMk cId="829590798" sldId="444"/>
            <ac:picMk id="30" creationId="{13DB7F53-8105-0562-A02F-A4AFF5298D33}"/>
          </ac:picMkLst>
        </pc:picChg>
        <pc:picChg chg="add del">
          <ac:chgData name="Benjamin Frey" userId="b8ab18e5-e4bd-4fe2-9ce8-e52e476e158e" providerId="ADAL" clId="{41858442-97FA-B844-AC62-5C6F5B2EF8DC}" dt="2024-02-25T21:36:18.743" v="3319" actId="478"/>
          <ac:picMkLst>
            <pc:docMk/>
            <pc:sldMk cId="829590798" sldId="444"/>
            <ac:picMk id="16386" creationId="{2AB6ED59-0095-164E-158C-38FDF7AD6290}"/>
          </ac:picMkLst>
        </pc:picChg>
      </pc:sldChg>
      <pc:sldChg chg="addSp delSp modSp new del mod">
        <pc:chgData name="Benjamin Frey" userId="b8ab18e5-e4bd-4fe2-9ce8-e52e476e158e" providerId="ADAL" clId="{41858442-97FA-B844-AC62-5C6F5B2EF8DC}" dt="2024-02-25T13:47:15.334" v="3252" actId="2696"/>
        <pc:sldMkLst>
          <pc:docMk/>
          <pc:sldMk cId="2087281092" sldId="444"/>
        </pc:sldMkLst>
        <pc:spChg chg="del mod">
          <ac:chgData name="Benjamin Frey" userId="b8ab18e5-e4bd-4fe2-9ce8-e52e476e158e" providerId="ADAL" clId="{41858442-97FA-B844-AC62-5C6F5B2EF8DC}" dt="2024-02-23T12:50:43.713" v="3206" actId="478"/>
          <ac:spMkLst>
            <pc:docMk/>
            <pc:sldMk cId="2087281092" sldId="444"/>
            <ac:spMk id="2" creationId="{FDAAA241-6001-CBF2-A525-768FCCE4311D}"/>
          </ac:spMkLst>
        </pc:spChg>
        <pc:spChg chg="add mod">
          <ac:chgData name="Benjamin Frey" userId="b8ab18e5-e4bd-4fe2-9ce8-e52e476e158e" providerId="ADAL" clId="{41858442-97FA-B844-AC62-5C6F5B2EF8DC}" dt="2024-02-23T12:50:43.713" v="3206" actId="478"/>
          <ac:spMkLst>
            <pc:docMk/>
            <pc:sldMk cId="2087281092" sldId="444"/>
            <ac:spMk id="6" creationId="{9F235229-C94C-4BD6-5166-8E54E17C1CC3}"/>
          </ac:spMkLst>
        </pc:spChg>
      </pc:sldChg>
      <pc:sldMasterChg chg="modSldLayout">
        <pc:chgData name="Benjamin Frey" userId="b8ab18e5-e4bd-4fe2-9ce8-e52e476e158e" providerId="ADAL" clId="{41858442-97FA-B844-AC62-5C6F5B2EF8DC}" dt="2024-02-21T10:54:47.612" v="46"/>
        <pc:sldMasterMkLst>
          <pc:docMk/>
          <pc:sldMasterMk cId="3451645695" sldId="2147483648"/>
        </pc:sldMasterMkLst>
        <pc:sldLayoutChg chg="addSp delSp modSp mod">
          <pc:chgData name="Benjamin Frey" userId="b8ab18e5-e4bd-4fe2-9ce8-e52e476e158e" providerId="ADAL" clId="{41858442-97FA-B844-AC62-5C6F5B2EF8DC}" dt="2024-02-21T10:54:38.347" v="43" actId="21"/>
          <pc:sldLayoutMkLst>
            <pc:docMk/>
            <pc:sldMasterMk cId="3451645695" sldId="2147483648"/>
            <pc:sldLayoutMk cId="3861176247" sldId="2147483649"/>
          </pc:sldLayoutMkLst>
          <pc:spChg chg="add del mod">
            <ac:chgData name="Benjamin Frey" userId="b8ab18e5-e4bd-4fe2-9ce8-e52e476e158e" providerId="ADAL" clId="{41858442-97FA-B844-AC62-5C6F5B2EF8DC}" dt="2024-02-21T10:54:24.490" v="42"/>
            <ac:spMkLst>
              <pc:docMk/>
              <pc:sldMasterMk cId="3451645695" sldId="2147483648"/>
              <pc:sldLayoutMk cId="3861176247" sldId="2147483649"/>
              <ac:spMk id="5" creationId="{7835040E-87E1-BE6E-54F6-0757FE0328C6}"/>
            </ac:spMkLst>
          </pc:spChg>
          <pc:picChg chg="add del mod">
            <ac:chgData name="Benjamin Frey" userId="b8ab18e5-e4bd-4fe2-9ce8-e52e476e158e" providerId="ADAL" clId="{41858442-97FA-B844-AC62-5C6F5B2EF8DC}" dt="2024-02-21T10:54:38.347" v="43" actId="21"/>
            <ac:picMkLst>
              <pc:docMk/>
              <pc:sldMasterMk cId="3451645695" sldId="2147483648"/>
              <pc:sldLayoutMk cId="3861176247" sldId="2147483649"/>
              <ac:picMk id="4" creationId="{CB05F64D-4688-059B-9692-A1DCE9507E03}"/>
            </ac:picMkLst>
          </pc:picChg>
        </pc:sldLayoutChg>
        <pc:sldLayoutChg chg="addSp modSp">
          <pc:chgData name="Benjamin Frey" userId="b8ab18e5-e4bd-4fe2-9ce8-e52e476e158e" providerId="ADAL" clId="{41858442-97FA-B844-AC62-5C6F5B2EF8DC}" dt="2024-02-21T10:54:45.088" v="45"/>
          <pc:sldLayoutMkLst>
            <pc:docMk/>
            <pc:sldMasterMk cId="3451645695" sldId="2147483648"/>
            <pc:sldLayoutMk cId="1906961630" sldId="2147483657"/>
          </pc:sldLayoutMkLst>
          <pc:picChg chg="add mod">
            <ac:chgData name="Benjamin Frey" userId="b8ab18e5-e4bd-4fe2-9ce8-e52e476e158e" providerId="ADAL" clId="{41858442-97FA-B844-AC62-5C6F5B2EF8DC}" dt="2024-02-21T10:54:45.088" v="45"/>
            <ac:picMkLst>
              <pc:docMk/>
              <pc:sldMasterMk cId="3451645695" sldId="2147483648"/>
              <pc:sldLayoutMk cId="1906961630" sldId="2147483657"/>
              <ac:picMk id="5" creationId="{DD5CA187-F7B6-9B5C-9A85-44DB4D7FE271}"/>
            </ac:picMkLst>
          </pc:picChg>
        </pc:sldLayoutChg>
        <pc:sldLayoutChg chg="addSp modSp">
          <pc:chgData name="Benjamin Frey" userId="b8ab18e5-e4bd-4fe2-9ce8-e52e476e158e" providerId="ADAL" clId="{41858442-97FA-B844-AC62-5C6F5B2EF8DC}" dt="2024-02-21T10:54:40.301" v="44"/>
          <pc:sldLayoutMkLst>
            <pc:docMk/>
            <pc:sldMasterMk cId="3451645695" sldId="2147483648"/>
            <pc:sldLayoutMk cId="521873986" sldId="2147483658"/>
          </pc:sldLayoutMkLst>
          <pc:picChg chg="add mod">
            <ac:chgData name="Benjamin Frey" userId="b8ab18e5-e4bd-4fe2-9ce8-e52e476e158e" providerId="ADAL" clId="{41858442-97FA-B844-AC62-5C6F5B2EF8DC}" dt="2024-02-21T10:54:40.301" v="44"/>
            <ac:picMkLst>
              <pc:docMk/>
              <pc:sldMasterMk cId="3451645695" sldId="2147483648"/>
              <pc:sldLayoutMk cId="521873986" sldId="2147483658"/>
              <ac:picMk id="4" creationId="{38D0E25A-4DA9-12DB-A445-C4E58D2DA1FA}"/>
            </ac:picMkLst>
          </pc:picChg>
        </pc:sldLayoutChg>
        <pc:sldLayoutChg chg="addSp modSp">
          <pc:chgData name="Benjamin Frey" userId="b8ab18e5-e4bd-4fe2-9ce8-e52e476e158e" providerId="ADAL" clId="{41858442-97FA-B844-AC62-5C6F5B2EF8DC}" dt="2024-02-21T10:54:47.612" v="46"/>
          <pc:sldLayoutMkLst>
            <pc:docMk/>
            <pc:sldMasterMk cId="3451645695" sldId="2147483648"/>
            <pc:sldLayoutMk cId="2576685520" sldId="2147483665"/>
          </pc:sldLayoutMkLst>
          <pc:picChg chg="add mod">
            <ac:chgData name="Benjamin Frey" userId="b8ab18e5-e4bd-4fe2-9ce8-e52e476e158e" providerId="ADAL" clId="{41858442-97FA-B844-AC62-5C6F5B2EF8DC}" dt="2024-02-21T10:54:47.612" v="46"/>
            <ac:picMkLst>
              <pc:docMk/>
              <pc:sldMasterMk cId="3451645695" sldId="2147483648"/>
              <pc:sldLayoutMk cId="2576685520" sldId="2147483665"/>
              <ac:picMk id="2" creationId="{1D464F68-B7B5-8788-A16D-2CA9C5B18A5A}"/>
            </ac:picMkLst>
          </pc:pic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243736-8DD5-3B43-B536-FB33FE5D2FB6}" type="datetimeFigureOut">
              <a:rPr lang="sv-SE" smtClean="0"/>
              <a:t>2024-02-21</a:t>
            </a:fld>
            <a:endParaRPr lang="sv-SE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v-SE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DBBF70-B78B-ED49-9D2D-4C39D288CF64}" type="slidenum">
              <a:rPr lang="sv-SE" smtClean="0"/>
              <a:t>‹#›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6055843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UU_White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EB7CC7-C518-2744-AE0D-462C0746192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3800"/>
            </a:lvl1pPr>
          </a:lstStyle>
          <a:p>
            <a:r>
              <a:rPr lang="en-GB" dirty="0"/>
              <a:t>CLICK HERE TO CHANGE HEADING</a:t>
            </a:r>
            <a:endParaRPr lang="sv-S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57693B9-6AA9-3848-98BE-636D0998128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834267"/>
            <a:ext cx="9144000" cy="1655762"/>
          </a:xfrm>
        </p:spPr>
        <p:txBody>
          <a:bodyPr/>
          <a:lstStyle>
            <a:lvl1pPr marL="0" indent="0" algn="ctr">
              <a:buNone/>
              <a:defRPr sz="1800" spc="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 dirty="0"/>
              <a:t>CLICK HERE TO CHANGE SUBHEADING</a:t>
            </a:r>
          </a:p>
        </p:txBody>
      </p:sp>
    </p:spTree>
    <p:extLst>
      <p:ext uri="{BB962C8B-B14F-4D97-AF65-F5344CB8AC3E}">
        <p14:creationId xmlns:p14="http://schemas.microsoft.com/office/powerpoint/2010/main" val="38611762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U_White_Titl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A2D5DCA-C7EF-D847-BF31-7756142E39C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524000" y="2265681"/>
            <a:ext cx="9144000" cy="3108960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sv-SE" dirty="0"/>
              <a:t>Click on the icon to add an 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EB7CC7-C518-2744-AE0D-462C0746192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461963"/>
            <a:ext cx="9144000" cy="1417637"/>
          </a:xfrm>
        </p:spPr>
        <p:txBody>
          <a:bodyPr anchor="b"/>
          <a:lstStyle>
            <a:lvl1pPr algn="ctr">
              <a:defRPr sz="3800"/>
            </a:lvl1pPr>
          </a:lstStyle>
          <a:p>
            <a:r>
              <a:rPr lang="en-GB" dirty="0"/>
              <a:t>CLICK HERE TO CHANGE HEADING</a:t>
            </a:r>
            <a:endParaRPr lang="sv-S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57693B9-6AA9-3848-98BE-636D0998128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5760722"/>
            <a:ext cx="9144000" cy="259080"/>
          </a:xfrm>
        </p:spPr>
        <p:txBody>
          <a:bodyPr>
            <a:noAutofit/>
          </a:bodyPr>
          <a:lstStyle>
            <a:lvl1pPr marL="0" indent="0" algn="ctr">
              <a:buNone/>
              <a:defRPr sz="1500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GB" dirty="0"/>
              <a:t>CLICK HERE TO CHANGE SUBHEADING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38D0E25A-4DA9-12DB-A445-C4E58D2DA1F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33677"/>
            <a:ext cx="1628103" cy="324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18739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UU_White_Tex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003C56-2D27-904E-B863-86215E4201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987425"/>
            <a:ext cx="8852852" cy="445136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 dirty="0"/>
              <a:t>CLICK HERE TO CHANGE HEADING</a:t>
            </a:r>
            <a:endParaRPr lang="sv-SE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C0E3859-1AB0-1842-A6D1-C215EC618BFB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6096000" y="1778001"/>
            <a:ext cx="3596640" cy="408305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sv-SE" dirty="0"/>
              <a:t>Click in the icon to add an image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70CE97-22F3-D54E-97F1-698A9CC7BC23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1785939"/>
            <a:ext cx="4900612" cy="4083050"/>
          </a:xfrm>
        </p:spPr>
        <p:txBody>
          <a:bodyPr/>
          <a:lstStyle>
            <a:lvl1pPr marL="0" indent="0">
              <a:buNone/>
              <a:defRPr sz="17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 err="1"/>
              <a:t>Click here to add text</a:t>
            </a:r>
            <a:endParaRPr lang="en-GB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DD5CA187-F7B6-9B5C-9A85-44DB4D7FE27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33677"/>
            <a:ext cx="1628103" cy="324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69616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U_white_text with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D0E896C-B616-284C-8503-5E9C1C31C6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987425"/>
            <a:ext cx="8852852" cy="445136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 dirty="0"/>
              <a:t>CLICK HERE TO CHANGE HEADING</a:t>
            </a:r>
            <a:endParaRPr lang="sv-SE" dirty="0"/>
          </a:p>
        </p:txBody>
      </p:sp>
      <p:sp>
        <p:nvSpPr>
          <p:cNvPr id="6" name="Platshållare för innehåll 5">
            <a:extLst>
              <a:ext uri="{FF2B5EF4-FFF2-40B4-BE49-F238E27FC236}">
                <a16:creationId xmlns:a16="http://schemas.microsoft.com/office/drawing/2014/main" id="{F0139FF6-A53E-FE44-979A-D0660354337A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839788" y="1785938"/>
            <a:ext cx="8853487" cy="4084637"/>
          </a:xfrm>
        </p:spPr>
        <p:txBody>
          <a:bodyPr/>
          <a:lstStyle/>
          <a:p>
            <a:pPr lvl="0"/>
            <a:r>
              <a:rPr lang="sv-SE"/>
              <a:t>Click here to add text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1D464F68-B7B5-8788-A16D-2CA9C5B18A5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33677"/>
            <a:ext cx="1628103" cy="324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66855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U_White_Image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C0E3859-1AB0-1842-A6D1-C215EC618BFB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sv-SE" dirty="0"/>
              <a:t>Click on the icon to add an image</a:t>
            </a:r>
          </a:p>
        </p:txBody>
      </p:sp>
    </p:spTree>
    <p:extLst>
      <p:ext uri="{BB962C8B-B14F-4D97-AF65-F5344CB8AC3E}">
        <p14:creationId xmlns:p14="http://schemas.microsoft.com/office/powerpoint/2010/main" val="37334173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emf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tiff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Bildobjekt 8">
            <a:extLst>
              <a:ext uri="{FF2B5EF4-FFF2-40B4-BE49-F238E27FC236}">
                <a16:creationId xmlns:a16="http://schemas.microsoft.com/office/drawing/2014/main" id="{FE0BBA05-D59A-5B4F-8075-7C06E6BD204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screen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923494" y="0"/>
            <a:ext cx="2268506" cy="2516158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6DCFECD-146F-0548-9477-8E29FF567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HERE TO CHANGE HEADING</a:t>
            </a:r>
            <a:endParaRPr lang="sv-S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63B5D4-0A8F-2C48-8AF0-A81A2EDA2F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v-SE" dirty="0"/>
              <a:t>Click here to add text</a:t>
            </a:r>
          </a:p>
        </p:txBody>
      </p:sp>
      <p:pic>
        <p:nvPicPr>
          <p:cNvPr id="6" name="Bildobjekt 5">
            <a:extLst>
              <a:ext uri="{FF2B5EF4-FFF2-40B4-BE49-F238E27FC236}">
                <a16:creationId xmlns:a16="http://schemas.microsoft.com/office/drawing/2014/main" id="{1B212250-8F3F-88F7-592F-66B2035B41EB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10736580" y="5456555"/>
            <a:ext cx="1036320" cy="103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6456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8" r:id="rId2"/>
    <p:sldLayoutId id="2147483657" r:id="rId3"/>
    <p:sldLayoutId id="2147483665" r:id="rId4"/>
    <p:sldLayoutId id="2147483663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900" kern="1200" spc="300">
          <a:solidFill>
            <a:schemeClr val="tx2">
              <a:alpha val="70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7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rgbClr val="81818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rgbClr val="81818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81818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81818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openxmlformats.org/officeDocument/2006/relationships/image" Target="../media/image50.png"/><Relationship Id="rId18" Type="http://schemas.openxmlformats.org/officeDocument/2006/relationships/image" Target="../media/image53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12" Type="http://schemas.microsoft.com/office/2007/relationships/hdphoto" Target="../media/hdphoto4.wdp"/><Relationship Id="rId17" Type="http://schemas.openxmlformats.org/officeDocument/2006/relationships/image" Target="../media/image52.png"/><Relationship Id="rId2" Type="http://schemas.openxmlformats.org/officeDocument/2006/relationships/image" Target="../media/image42.png"/><Relationship Id="rId16" Type="http://schemas.microsoft.com/office/2007/relationships/hdphoto" Target="../media/hdphoto6.wdp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6.png"/><Relationship Id="rId11" Type="http://schemas.openxmlformats.org/officeDocument/2006/relationships/image" Target="../media/image49.png"/><Relationship Id="rId5" Type="http://schemas.openxmlformats.org/officeDocument/2006/relationships/image" Target="../media/image45.png"/><Relationship Id="rId15" Type="http://schemas.openxmlformats.org/officeDocument/2006/relationships/image" Target="../media/image51.png"/><Relationship Id="rId10" Type="http://schemas.microsoft.com/office/2007/relationships/hdphoto" Target="../media/hdphoto3.wdp"/><Relationship Id="rId19" Type="http://schemas.microsoft.com/office/2007/relationships/hdphoto" Target="../media/hdphoto7.wdp"/><Relationship Id="rId4" Type="http://schemas.openxmlformats.org/officeDocument/2006/relationships/image" Target="../media/image44.png"/><Relationship Id="rId9" Type="http://schemas.openxmlformats.org/officeDocument/2006/relationships/image" Target="../media/image48.png"/><Relationship Id="rId14" Type="http://schemas.microsoft.com/office/2007/relationships/hdphoto" Target="../media/hdphoto5.wdp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24.jpeg"/><Relationship Id="rId7" Type="http://schemas.openxmlformats.org/officeDocument/2006/relationships/image" Target="../media/image57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png"/><Relationship Id="rId5" Type="http://schemas.openxmlformats.org/officeDocument/2006/relationships/image" Target="../media/image38.png"/><Relationship Id="rId4" Type="http://schemas.openxmlformats.org/officeDocument/2006/relationships/image" Target="../media/image5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24.jpeg"/><Relationship Id="rId7" Type="http://schemas.openxmlformats.org/officeDocument/2006/relationships/image" Target="../media/image57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png"/><Relationship Id="rId5" Type="http://schemas.openxmlformats.org/officeDocument/2006/relationships/image" Target="../media/image38.png"/><Relationship Id="rId4" Type="http://schemas.openxmlformats.org/officeDocument/2006/relationships/image" Target="../media/image5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svg"/><Relationship Id="rId10" Type="http://schemas.openxmlformats.org/officeDocument/2006/relationships/image" Target="../media/image24.jpe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C45A028-6ECB-5D7B-8E05-3859ED242D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275370" y="-2205771"/>
            <a:ext cx="12520378" cy="983165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8A0A285-0BA1-7C1A-8CA5-4535DA138C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0721" y="6193104"/>
            <a:ext cx="2728834" cy="543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Uppsala Universitet Logo PNG Transparent &amp; SVG Vector - Freebie Supply">
            <a:extLst>
              <a:ext uri="{FF2B5EF4-FFF2-40B4-BE49-F238E27FC236}">
                <a16:creationId xmlns:a16="http://schemas.microsoft.com/office/drawing/2014/main" id="{778CEE3D-3BE1-2B38-3281-C981AFCED0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636"/>
          <a:stretch/>
        </p:blipFill>
        <p:spPr bwMode="auto">
          <a:xfrm>
            <a:off x="3603345" y="1924343"/>
            <a:ext cx="4985309" cy="3009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92626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EDF6DE-1B1B-4CA0-528B-9ED5DFD1CB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ECDEB792-675F-9B39-1387-4E4E80927D23}"/>
              </a:ext>
            </a:extLst>
          </p:cNvPr>
          <p:cNvSpPr/>
          <p:nvPr/>
        </p:nvSpPr>
        <p:spPr>
          <a:xfrm>
            <a:off x="0" y="3195"/>
            <a:ext cx="502920" cy="512788"/>
          </a:xfrm>
          <a:prstGeom prst="roundRect">
            <a:avLst/>
          </a:prstGeom>
          <a:solidFill>
            <a:srgbClr val="F7CEC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7034233-5E2C-DA34-3791-C5A1713470A5}"/>
              </a:ext>
            </a:extLst>
          </p:cNvPr>
          <p:cNvSpPr/>
          <p:nvPr/>
        </p:nvSpPr>
        <p:spPr>
          <a:xfrm>
            <a:off x="-138297" y="935588"/>
            <a:ext cx="12324202" cy="6195661"/>
          </a:xfrm>
          <a:prstGeom prst="rect">
            <a:avLst/>
          </a:prstGeom>
          <a:solidFill>
            <a:schemeClr val="lt1">
              <a:alpha val="75029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D18B5B-051E-0395-403C-DC4556D5BA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9494" y="476099"/>
            <a:ext cx="8852852" cy="445136"/>
          </a:xfrm>
        </p:spPr>
        <p:txBody>
          <a:bodyPr>
            <a:noAutofit/>
          </a:bodyPr>
          <a:lstStyle/>
          <a:p>
            <a:pPr algn="ctr"/>
            <a:r>
              <a:rPr lang="en-DE" b="1" dirty="0"/>
              <a:t>Cell death experiment data provides insight into dose dependant morphologies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E72EB2-C003-A78F-201B-4CA55EA74F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4731" y="950261"/>
            <a:ext cx="5331466" cy="5342258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1827A88A-B485-4F87-B740-D70DC1ACA166}"/>
              </a:ext>
            </a:extLst>
          </p:cNvPr>
          <p:cNvGrpSpPr/>
          <p:nvPr/>
        </p:nvGrpSpPr>
        <p:grpSpPr>
          <a:xfrm>
            <a:off x="2489558" y="2229620"/>
            <a:ext cx="8576156" cy="3206693"/>
            <a:chOff x="2743150" y="2292236"/>
            <a:chExt cx="8576156" cy="320669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7C04977-EE25-C743-C894-6F3C717E0F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43150" y="2292236"/>
              <a:ext cx="8576156" cy="3088286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CAB713C-2473-BBCC-928C-A78E2800D93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55319" y="3836378"/>
              <a:ext cx="2323634" cy="1662551"/>
            </a:xfrm>
            <a:prstGeom prst="rect">
              <a:avLst/>
            </a:prstGeom>
          </p:spPr>
        </p:pic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EE2055C5-8036-8E63-3D8E-0C073689C3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4732" y="950261"/>
            <a:ext cx="5331465" cy="534225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D83C836-A836-F07A-9DCE-F464543EB78A}"/>
              </a:ext>
            </a:extLst>
          </p:cNvPr>
          <p:cNvSpPr txBox="1"/>
          <p:nvPr/>
        </p:nvSpPr>
        <p:spPr>
          <a:xfrm>
            <a:off x="3723986" y="6197235"/>
            <a:ext cx="4314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b="1" dirty="0"/>
              <a:t>Full single cell compound embedding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1F6D8E5-8475-26EE-A15C-D5C1581274A7}"/>
              </a:ext>
            </a:extLst>
          </p:cNvPr>
          <p:cNvSpPr txBox="1"/>
          <p:nvPr/>
        </p:nvSpPr>
        <p:spPr>
          <a:xfrm>
            <a:off x="4176032" y="6197235"/>
            <a:ext cx="3409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b="1" dirty="0"/>
              <a:t>Cisplatin + DMSO embedding</a:t>
            </a:r>
          </a:p>
        </p:txBody>
      </p:sp>
      <p:pic>
        <p:nvPicPr>
          <p:cNvPr id="11" name="Picture 10" descr="A chart of different colored lines&#10;&#10;Description automatically generated">
            <a:extLst>
              <a:ext uri="{FF2B5EF4-FFF2-40B4-BE49-F238E27FC236}">
                <a16:creationId xmlns:a16="http://schemas.microsoft.com/office/drawing/2014/main" id="{BB216BC4-625C-F9EA-B9D9-C32BC86E07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77262" y="1546150"/>
            <a:ext cx="6417212" cy="4278142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A22350B0-A9E5-88B1-2337-BF37ED062996}"/>
              </a:ext>
            </a:extLst>
          </p:cNvPr>
          <p:cNvSpPr/>
          <p:nvPr/>
        </p:nvSpPr>
        <p:spPr>
          <a:xfrm>
            <a:off x="-138297" y="-115551"/>
            <a:ext cx="12324202" cy="7089101"/>
          </a:xfrm>
          <a:prstGeom prst="rect">
            <a:avLst/>
          </a:prstGeom>
          <a:solidFill>
            <a:schemeClr val="lt1">
              <a:alpha val="89477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52324A6-BCA4-CB71-9860-DA7D42F6339D}"/>
              </a:ext>
            </a:extLst>
          </p:cNvPr>
          <p:cNvGrpSpPr>
            <a:grpSpLocks noChangeAspect="1"/>
          </p:cNvGrpSpPr>
          <p:nvPr/>
        </p:nvGrpSpPr>
        <p:grpSpPr>
          <a:xfrm>
            <a:off x="2715071" y="921235"/>
            <a:ext cx="5481697" cy="5908970"/>
            <a:chOff x="2569710" y="291583"/>
            <a:chExt cx="5835146" cy="6289969"/>
          </a:xfrm>
          <a:effectLst>
            <a:reflection stA="45000" endPos="0" dist="50800" dir="5400000" sy="-100000" algn="bl" rotWithShape="0"/>
          </a:effectLst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BDF68A1B-A548-95E7-579B-655B6AAC23FF}"/>
                </a:ext>
              </a:extLst>
            </p:cNvPr>
            <p:cNvGrpSpPr/>
            <p:nvPr/>
          </p:nvGrpSpPr>
          <p:grpSpPr>
            <a:xfrm>
              <a:off x="2569710" y="627318"/>
              <a:ext cx="5835146" cy="5954234"/>
              <a:chOff x="2569710" y="627318"/>
              <a:chExt cx="5835146" cy="5954234"/>
            </a:xfrm>
          </p:grpSpPr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A91FB3FF-BCEB-B5EC-5B60-65372EB4BC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rightnessContrast bright="-10000" contrast="2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3403303" y="627319"/>
                <a:ext cx="833593" cy="5954233"/>
              </a:xfrm>
              <a:prstGeom prst="rect">
                <a:avLst/>
              </a:prstGeom>
            </p:spPr>
          </p:pic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BCCC6A27-422E-25B0-3C64-0288111969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rightnessContrast bright="-10000" contrast="2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4236896" y="627319"/>
                <a:ext cx="833592" cy="5954233"/>
              </a:xfrm>
              <a:prstGeom prst="rect">
                <a:avLst/>
              </a:prstGeom>
            </p:spPr>
          </p:pic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A432F313-76E3-5BFD-CB29-C711DC495E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rightnessContrast bright="-9000" contrast="2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070488" y="627318"/>
                <a:ext cx="833593" cy="5954234"/>
              </a:xfrm>
              <a:prstGeom prst="rect">
                <a:avLst/>
              </a:prstGeom>
            </p:spPr>
          </p:pic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366F6AF6-4E5E-661C-598C-6ADE6491ED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rightnessContrast bright="-9000" contrast="2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6737672" y="627318"/>
                <a:ext cx="833593" cy="5954234"/>
              </a:xfrm>
              <a:prstGeom prst="rect">
                <a:avLst/>
              </a:prstGeom>
            </p:spPr>
          </p:pic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586A1DDE-1319-2F19-62E1-4EC8FEC76E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BEBA8EAE-BF5A-486C-A8C5-ECC9F3942E4B}">
                    <a14:imgProps xmlns:a14="http://schemas.microsoft.com/office/drawing/2010/main">
                      <a14:imgLayer r:embed="rId16">
                        <a14:imgEffect>
                          <a14:brightnessContrast bright="-10000" contrast="2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7571264" y="627323"/>
                <a:ext cx="833592" cy="5954229"/>
              </a:xfrm>
              <a:prstGeom prst="rect">
                <a:avLst/>
              </a:prstGeom>
            </p:spPr>
          </p:pic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BF08E407-A5C2-4285-872A-B95D66A1BA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569710" y="627318"/>
                <a:ext cx="863600" cy="5954234"/>
              </a:xfrm>
              <a:prstGeom prst="rect">
                <a:avLst/>
              </a:prstGeom>
            </p:spPr>
          </p:pic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90E09179-D11A-76D0-2B6C-2CB584449A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BEBA8EAE-BF5A-486C-A8C5-ECC9F3942E4B}">
                    <a14:imgProps xmlns:a14="http://schemas.microsoft.com/office/drawing/2010/main">
                      <a14:imgLayer r:embed="rId19">
                        <a14:imgEffect>
                          <a14:brightnessContrast contrast="2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904080" y="627323"/>
                <a:ext cx="833592" cy="5954229"/>
              </a:xfrm>
              <a:prstGeom prst="rect">
                <a:avLst/>
              </a:prstGeom>
            </p:spPr>
          </p:pic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1844DB6-7E4E-1181-6376-6A0479648BEC}"/>
                </a:ext>
              </a:extLst>
            </p:cNvPr>
            <p:cNvSpPr txBox="1"/>
            <p:nvPr/>
          </p:nvSpPr>
          <p:spPr>
            <a:xfrm>
              <a:off x="3498339" y="291583"/>
              <a:ext cx="636845" cy="3357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1400" b="1" dirty="0"/>
                <a:t>HPM</a:t>
              </a:r>
              <a:endParaRPr lang="en-DE" b="1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650E1F7-F2F2-66B4-75CE-B02415317C87}"/>
                </a:ext>
              </a:extLst>
            </p:cNvPr>
            <p:cNvSpPr txBox="1"/>
            <p:nvPr/>
          </p:nvSpPr>
          <p:spPr>
            <a:xfrm>
              <a:off x="4337342" y="291583"/>
              <a:ext cx="626353" cy="3357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1400" b="1" dirty="0"/>
                <a:t>DNA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51F1C68-CCD3-13EE-1FBD-7907AD7DB04C}"/>
                </a:ext>
              </a:extLst>
            </p:cNvPr>
            <p:cNvSpPr txBox="1"/>
            <p:nvPr/>
          </p:nvSpPr>
          <p:spPr>
            <a:xfrm>
              <a:off x="6853531" y="291583"/>
              <a:ext cx="601873" cy="3357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1400" b="1" dirty="0"/>
                <a:t>Mito</a:t>
              </a:r>
              <a:endParaRPr lang="en-DE" b="1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4EB0ACA-DD10-EB83-6C66-C1397F90D35E}"/>
                </a:ext>
              </a:extLst>
            </p:cNvPr>
            <p:cNvSpPr txBox="1"/>
            <p:nvPr/>
          </p:nvSpPr>
          <p:spPr>
            <a:xfrm>
              <a:off x="5174107" y="291583"/>
              <a:ext cx="626353" cy="3357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1400" b="1" dirty="0"/>
                <a:t>RNA</a:t>
              </a:r>
              <a:endParaRPr lang="en-DE" b="1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BA67BD4-E706-2AFF-AFB9-B783696729EA}"/>
                </a:ext>
              </a:extLst>
            </p:cNvPr>
            <p:cNvSpPr txBox="1"/>
            <p:nvPr/>
          </p:nvSpPr>
          <p:spPr>
            <a:xfrm>
              <a:off x="7750949" y="291583"/>
              <a:ext cx="474223" cy="3357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1400" b="1" dirty="0"/>
                <a:t>ER</a:t>
              </a:r>
              <a:endParaRPr lang="en-DE" b="1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FAB07A9-C0A7-9C31-FAE6-1C891C0EBA90}"/>
                </a:ext>
              </a:extLst>
            </p:cNvPr>
            <p:cNvSpPr txBox="1"/>
            <p:nvPr/>
          </p:nvSpPr>
          <p:spPr>
            <a:xfrm>
              <a:off x="6007699" y="291583"/>
              <a:ext cx="626353" cy="3357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1400" b="1" dirty="0"/>
                <a:t>AGP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42382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7.40741E-7 L -0.26992 -0.20301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503" y="-10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3.7037E-6 L 0.10338 -0.19931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169" y="-9977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8" dur="2000" fill="hold"/>
                                        <p:tgtEl>
                                          <p:spTgt spid="7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52 1.48148E-6 L -0.23203 0.25486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576" y="12731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2" dur="2000" fill="hold"/>
                                        <p:tgtEl>
                                          <p:spTgt spid="11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3.7037E-6 L 0.27083 0.17546 " pathEditMode="relative" rAng="0" ptsTypes="AA">
                                      <p:cBhvr>
                                        <p:cTn id="54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542" y="8773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6" dur="2000" fill="hold"/>
                                        <p:tgtEl>
                                          <p:spTgt spid="3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29" grpId="1" animBg="1"/>
      <p:bldP spid="9" grpId="0"/>
      <p:bldP spid="10" grpId="0"/>
      <p:bldP spid="10" grpId="1"/>
      <p:bldP spid="28" grpId="0" animBg="1"/>
      <p:bldP spid="28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769B9A-585A-4839-CDAB-D36E5A4586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8322" y="425305"/>
            <a:ext cx="10159697" cy="445136"/>
          </a:xfrm>
        </p:spPr>
        <p:txBody>
          <a:bodyPr>
            <a:noAutofit/>
          </a:bodyPr>
          <a:lstStyle/>
          <a:p>
            <a:r>
              <a:rPr lang="en-DE" sz="2800" b="1" dirty="0"/>
              <a:t>Mechanism of Action prediction in SPECS5K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1CD5A215-F983-EA28-D891-F87CF5C2A7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997"/>
          <a:stretch/>
        </p:blipFill>
        <p:spPr>
          <a:xfrm>
            <a:off x="878991" y="1855023"/>
            <a:ext cx="5289598" cy="4015936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731D03E9-0917-4590-34EB-798300E53B64}"/>
              </a:ext>
            </a:extLst>
          </p:cNvPr>
          <p:cNvSpPr txBox="1"/>
          <p:nvPr/>
        </p:nvSpPr>
        <p:spPr>
          <a:xfrm>
            <a:off x="6168589" y="2828835"/>
            <a:ext cx="411529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b="1" dirty="0"/>
              <a:t>6 + DMSO MoA classes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b="1" dirty="0"/>
              <a:t>11 (12 CDK) compounds per MoA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b="1" dirty="0"/>
              <a:t>Single cell feature vectors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b="1" dirty="0"/>
              <a:t>Total of ~140,000 cells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A488DCB6-3A01-F8EB-F099-585C79D45083}"/>
              </a:ext>
            </a:extLst>
          </p:cNvPr>
          <p:cNvSpPr/>
          <p:nvPr/>
        </p:nvSpPr>
        <p:spPr>
          <a:xfrm>
            <a:off x="0" y="0"/>
            <a:ext cx="511571" cy="504000"/>
          </a:xfrm>
          <a:prstGeom prst="roundRect">
            <a:avLst/>
          </a:prstGeom>
          <a:solidFill>
            <a:srgbClr val="E1D4E7">
              <a:alpha val="77647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3760864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4B6DF2-DDD1-7342-379C-DC64781761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F29520-EDBA-8979-B4F7-56E156695A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4783" y="359745"/>
            <a:ext cx="10523538" cy="445136"/>
          </a:xfrm>
        </p:spPr>
        <p:txBody>
          <a:bodyPr>
            <a:noAutofit/>
          </a:bodyPr>
          <a:lstStyle/>
          <a:p>
            <a:pPr algn="ctr"/>
            <a:r>
              <a:rPr lang="en-DE" sz="2800" b="1" dirty="0"/>
              <a:t>MLP and ensemble methods for MoA prediction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7F48E2-CDA1-6CBB-29E6-CA23F5B777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62" y="2813050"/>
            <a:ext cx="1231900" cy="1231900"/>
          </a:xfrm>
          <a:prstGeom prst="rect">
            <a:avLst/>
          </a:prstGeom>
        </p:spPr>
      </p:pic>
      <p:pic>
        <p:nvPicPr>
          <p:cNvPr id="5" name="Picture 8" descr="TensorFlow - Multi-Layer Perceptron Learning">
            <a:extLst>
              <a:ext uri="{FF2B5EF4-FFF2-40B4-BE49-F238E27FC236}">
                <a16:creationId xmlns:a16="http://schemas.microsoft.com/office/drawing/2014/main" id="{71306CAC-DBC0-5697-71E2-3A65B545C1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6923" y="1790323"/>
            <a:ext cx="2266039" cy="1250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5EC9C58-0E0A-64E1-ABFF-3792C6E415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3206" y="2739308"/>
            <a:ext cx="291010" cy="13793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0D2B52-C1B4-FA9A-01CE-8DCD7152F0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792" y="3040421"/>
            <a:ext cx="777158" cy="77715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F1340D9-60EC-6BF6-5E3B-08899F4E946E}"/>
              </a:ext>
            </a:extLst>
          </p:cNvPr>
          <p:cNvSpPr txBox="1"/>
          <p:nvPr/>
        </p:nvSpPr>
        <p:spPr>
          <a:xfrm>
            <a:off x="42556" y="4159215"/>
            <a:ext cx="28287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600" b="1" dirty="0"/>
              <a:t>Tabular single-cell features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B454E79-3A00-B0CA-96B0-5E810285BA4D}"/>
              </a:ext>
            </a:extLst>
          </p:cNvPr>
          <p:cNvSpPr txBox="1"/>
          <p:nvPr/>
        </p:nvSpPr>
        <p:spPr>
          <a:xfrm>
            <a:off x="4843952" y="3040421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b="1" dirty="0"/>
              <a:t>MLP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8BAB905-9FE6-F5DF-6EC5-BD5EDB202873}"/>
              </a:ext>
            </a:extLst>
          </p:cNvPr>
          <p:cNvCxnSpPr>
            <a:cxnSpLocks/>
          </p:cNvCxnSpPr>
          <p:nvPr/>
        </p:nvCxnSpPr>
        <p:spPr>
          <a:xfrm flipV="1">
            <a:off x="2771775" y="2552700"/>
            <a:ext cx="1143000" cy="36865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1469AA1-CDA0-8B7B-5538-62CAF2CF28E7}"/>
              </a:ext>
            </a:extLst>
          </p:cNvPr>
          <p:cNvCxnSpPr>
            <a:cxnSpLocks/>
          </p:cNvCxnSpPr>
          <p:nvPr/>
        </p:nvCxnSpPr>
        <p:spPr>
          <a:xfrm>
            <a:off x="2767704" y="3954684"/>
            <a:ext cx="1147071" cy="30258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4" descr="Operational schematic of AutoGluon-Tabular. was open-sourced for public...  | Download Scientific Diagram">
            <a:extLst>
              <a:ext uri="{FF2B5EF4-FFF2-40B4-BE49-F238E27FC236}">
                <a16:creationId xmlns:a16="http://schemas.microsoft.com/office/drawing/2014/main" id="{C2977C76-DBBE-A262-1F36-7E24FE162E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6923" y="3638800"/>
            <a:ext cx="2280628" cy="1379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7E2EFCA-783F-04C6-53BC-C6AD937AC458}"/>
              </a:ext>
            </a:extLst>
          </p:cNvPr>
          <p:cNvSpPr txBox="1"/>
          <p:nvPr/>
        </p:nvSpPr>
        <p:spPr>
          <a:xfrm>
            <a:off x="3934330" y="5062565"/>
            <a:ext cx="2505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b="1" dirty="0"/>
              <a:t>AutoGluon ensemble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6DF1BED3-CE83-7587-6F24-BC84F5227A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87296" y="1564768"/>
            <a:ext cx="3532558" cy="1766279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9A31331-50DF-3E73-A530-467E99B5C030}"/>
              </a:ext>
            </a:extLst>
          </p:cNvPr>
          <p:cNvCxnSpPr>
            <a:cxnSpLocks/>
          </p:cNvCxnSpPr>
          <p:nvPr/>
        </p:nvCxnSpPr>
        <p:spPr>
          <a:xfrm>
            <a:off x="6682479" y="4328492"/>
            <a:ext cx="96609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A77FB0C-2D7D-3F80-C075-586BC662D85C}"/>
              </a:ext>
            </a:extLst>
          </p:cNvPr>
          <p:cNvCxnSpPr>
            <a:cxnSpLocks/>
          </p:cNvCxnSpPr>
          <p:nvPr/>
        </p:nvCxnSpPr>
        <p:spPr>
          <a:xfrm>
            <a:off x="6682479" y="2415371"/>
            <a:ext cx="96609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FA00C5AC-2587-E37F-6859-EC13451749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87296" y="3526953"/>
            <a:ext cx="3532558" cy="1766279"/>
          </a:xfrm>
          <a:prstGeom prst="rect">
            <a:avLst/>
          </a:prstGeom>
        </p:spPr>
      </p:pic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CE098ADF-2AC1-7AE0-C6D6-8F492720DA7C}"/>
              </a:ext>
            </a:extLst>
          </p:cNvPr>
          <p:cNvSpPr/>
          <p:nvPr/>
        </p:nvSpPr>
        <p:spPr>
          <a:xfrm>
            <a:off x="3934330" y="1564768"/>
            <a:ext cx="2505814" cy="1856132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F5310513-30F3-FC76-A414-B45507033BBD}"/>
              </a:ext>
            </a:extLst>
          </p:cNvPr>
          <p:cNvSpPr/>
          <p:nvPr/>
        </p:nvSpPr>
        <p:spPr>
          <a:xfrm>
            <a:off x="0" y="0"/>
            <a:ext cx="511571" cy="504000"/>
          </a:xfrm>
          <a:prstGeom prst="roundRect">
            <a:avLst/>
          </a:prstGeom>
          <a:solidFill>
            <a:srgbClr val="E1D4E7">
              <a:alpha val="77647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915465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E030F7-0061-5A6F-A14F-92DAEB52B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224" y="519987"/>
            <a:ext cx="9480767" cy="445136"/>
          </a:xfrm>
        </p:spPr>
        <p:txBody>
          <a:bodyPr>
            <a:noAutofit/>
          </a:bodyPr>
          <a:lstStyle/>
          <a:p>
            <a:r>
              <a:rPr lang="en-DE" sz="2800" b="1" dirty="0"/>
              <a:t>MLP predicts MoAs mostly accurately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9D1808C-7890-0B44-4BE8-18D6F2089A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25497"/>
            <a:ext cx="6139366" cy="46045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45C8C9D-4233-8F32-5777-10115DD0B2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4851" y="2091010"/>
            <a:ext cx="6682986" cy="3341493"/>
          </a:xfrm>
          <a:prstGeom prst="rect">
            <a:avLst/>
          </a:prstGeom>
        </p:spPr>
      </p:pic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C251ED4E-1608-E46E-DB22-9EBBC794BC3B}"/>
              </a:ext>
            </a:extLst>
          </p:cNvPr>
          <p:cNvSpPr/>
          <p:nvPr/>
        </p:nvSpPr>
        <p:spPr>
          <a:xfrm>
            <a:off x="0" y="0"/>
            <a:ext cx="511571" cy="504000"/>
          </a:xfrm>
          <a:prstGeom prst="roundRect">
            <a:avLst/>
          </a:prstGeom>
          <a:solidFill>
            <a:srgbClr val="E1D4E7">
              <a:alpha val="77647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6491089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C5B324-7B44-54E9-9E71-87A38F963F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75A68F-D459-1A84-CBBE-F6AE261547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128" y="545110"/>
            <a:ext cx="10523538" cy="445136"/>
          </a:xfrm>
        </p:spPr>
        <p:txBody>
          <a:bodyPr>
            <a:noAutofit/>
          </a:bodyPr>
          <a:lstStyle/>
          <a:p>
            <a:pPr algn="ctr"/>
            <a:r>
              <a:rPr lang="en-DE" sz="2800" b="1" dirty="0"/>
              <a:t>MLP and ensemble methods for MoA prediction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391643-EF8E-5AF6-218C-300138332D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62" y="2813050"/>
            <a:ext cx="1231900" cy="1231900"/>
          </a:xfrm>
          <a:prstGeom prst="rect">
            <a:avLst/>
          </a:prstGeom>
        </p:spPr>
      </p:pic>
      <p:pic>
        <p:nvPicPr>
          <p:cNvPr id="5" name="Picture 8" descr="TensorFlow - Multi-Layer Perceptron Learning">
            <a:extLst>
              <a:ext uri="{FF2B5EF4-FFF2-40B4-BE49-F238E27FC236}">
                <a16:creationId xmlns:a16="http://schemas.microsoft.com/office/drawing/2014/main" id="{9778B879-9DA5-6A25-BCA3-9A903DC57D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6923" y="1790323"/>
            <a:ext cx="2266039" cy="1250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8AA378D-287C-FC3E-84D3-6BEFCDE124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3206" y="2739308"/>
            <a:ext cx="291010" cy="13793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2E90959-E45B-6661-7349-4A61A71B99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792" y="3040421"/>
            <a:ext cx="777158" cy="77715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5DE279A-532F-E2DC-8A38-F92D9E6FC305}"/>
              </a:ext>
            </a:extLst>
          </p:cNvPr>
          <p:cNvSpPr txBox="1"/>
          <p:nvPr/>
        </p:nvSpPr>
        <p:spPr>
          <a:xfrm>
            <a:off x="42556" y="4159215"/>
            <a:ext cx="28287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600" b="1" dirty="0"/>
              <a:t>Tabular single-cell features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3931913-6A06-1350-B386-3271A060AD74}"/>
              </a:ext>
            </a:extLst>
          </p:cNvPr>
          <p:cNvSpPr txBox="1"/>
          <p:nvPr/>
        </p:nvSpPr>
        <p:spPr>
          <a:xfrm>
            <a:off x="4843952" y="3040421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b="1" dirty="0"/>
              <a:t>MLP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336D594-562D-5E1E-A315-B2C3A0F58E19}"/>
              </a:ext>
            </a:extLst>
          </p:cNvPr>
          <p:cNvCxnSpPr>
            <a:cxnSpLocks/>
          </p:cNvCxnSpPr>
          <p:nvPr/>
        </p:nvCxnSpPr>
        <p:spPr>
          <a:xfrm flipV="1">
            <a:off x="2771775" y="2552700"/>
            <a:ext cx="1143000" cy="36865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F11EA55-D278-798F-217C-D3DA70C78CC3}"/>
              </a:ext>
            </a:extLst>
          </p:cNvPr>
          <p:cNvCxnSpPr>
            <a:cxnSpLocks/>
          </p:cNvCxnSpPr>
          <p:nvPr/>
        </p:nvCxnSpPr>
        <p:spPr>
          <a:xfrm>
            <a:off x="2767704" y="3954684"/>
            <a:ext cx="1147071" cy="30258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4" descr="Operational schematic of AutoGluon-Tabular. was open-sourced for public...  | Download Scientific Diagram">
            <a:extLst>
              <a:ext uri="{FF2B5EF4-FFF2-40B4-BE49-F238E27FC236}">
                <a16:creationId xmlns:a16="http://schemas.microsoft.com/office/drawing/2014/main" id="{ABDFD9F7-994D-5ABF-F63B-9A97403785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6923" y="3638800"/>
            <a:ext cx="2280628" cy="1379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EEAFB1D-27D6-D9E0-B29F-1B78DE1500EA}"/>
              </a:ext>
            </a:extLst>
          </p:cNvPr>
          <p:cNvSpPr txBox="1"/>
          <p:nvPr/>
        </p:nvSpPr>
        <p:spPr>
          <a:xfrm>
            <a:off x="3934330" y="5062565"/>
            <a:ext cx="2505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b="1" dirty="0"/>
              <a:t>AutoGluon ensemble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3DF5592A-D12D-5591-C8DF-9E6EBDE2DB6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87296" y="1564768"/>
            <a:ext cx="3532558" cy="1766279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4611A1C-AEBF-95B8-5E40-26431EA9846D}"/>
              </a:ext>
            </a:extLst>
          </p:cNvPr>
          <p:cNvCxnSpPr>
            <a:cxnSpLocks/>
          </p:cNvCxnSpPr>
          <p:nvPr/>
        </p:nvCxnSpPr>
        <p:spPr>
          <a:xfrm>
            <a:off x="6682479" y="4328492"/>
            <a:ext cx="96609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F721D5F-C9F8-A725-4338-95660E5C01BC}"/>
              </a:ext>
            </a:extLst>
          </p:cNvPr>
          <p:cNvCxnSpPr>
            <a:cxnSpLocks/>
          </p:cNvCxnSpPr>
          <p:nvPr/>
        </p:nvCxnSpPr>
        <p:spPr>
          <a:xfrm>
            <a:off x="6682479" y="2415371"/>
            <a:ext cx="96609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D295124F-BAE1-7F40-8FAC-F5AC39B99C1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87296" y="3526953"/>
            <a:ext cx="3532558" cy="1766279"/>
          </a:xfrm>
          <a:prstGeom prst="rect">
            <a:avLst/>
          </a:prstGeom>
        </p:spPr>
      </p:pic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74120DD5-0C4B-B821-5F86-6B708A120119}"/>
              </a:ext>
            </a:extLst>
          </p:cNvPr>
          <p:cNvSpPr/>
          <p:nvPr/>
        </p:nvSpPr>
        <p:spPr>
          <a:xfrm>
            <a:off x="3934330" y="3448248"/>
            <a:ext cx="2505814" cy="204416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73272BC4-0651-4B7D-EB00-93AF59415EB6}"/>
              </a:ext>
            </a:extLst>
          </p:cNvPr>
          <p:cNvSpPr/>
          <p:nvPr/>
        </p:nvSpPr>
        <p:spPr>
          <a:xfrm>
            <a:off x="0" y="0"/>
            <a:ext cx="511571" cy="504000"/>
          </a:xfrm>
          <a:prstGeom prst="roundRect">
            <a:avLst/>
          </a:prstGeom>
          <a:solidFill>
            <a:srgbClr val="E1D4E7">
              <a:alpha val="77647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4722755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DA9051-31A0-87EA-0792-189499478E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0B832-667B-0FC5-51FF-47C61E4A6B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039" y="402531"/>
            <a:ext cx="10259121" cy="445136"/>
          </a:xfrm>
        </p:spPr>
        <p:txBody>
          <a:bodyPr>
            <a:noAutofit/>
          </a:bodyPr>
          <a:lstStyle/>
          <a:p>
            <a:r>
              <a:rPr lang="en-DE" sz="2800" b="1" dirty="0"/>
              <a:t>AutoGluon ensemble beats other classifiers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4FA20C-6BDB-58CF-68D5-83F3C12B246B}"/>
              </a:ext>
            </a:extLst>
          </p:cNvPr>
          <p:cNvSpPr txBox="1"/>
          <p:nvPr/>
        </p:nvSpPr>
        <p:spPr>
          <a:xfrm>
            <a:off x="1230763" y="5635080"/>
            <a:ext cx="2544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b="1" dirty="0"/>
              <a:t>AutoGluon top model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3A5C89B-899F-DBDB-533A-31F03AD483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08726"/>
            <a:ext cx="5005813" cy="432635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4D46BA3-A833-18AD-6BDC-1C49E2B8DE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0708" y="1525189"/>
            <a:ext cx="6689501" cy="3807622"/>
          </a:xfrm>
          <a:prstGeom prst="rect">
            <a:avLst/>
          </a:prstGeom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1DB3D543-750C-7B4A-2925-2F9E76A85134}"/>
              </a:ext>
            </a:extLst>
          </p:cNvPr>
          <p:cNvSpPr/>
          <p:nvPr/>
        </p:nvSpPr>
        <p:spPr>
          <a:xfrm>
            <a:off x="0" y="0"/>
            <a:ext cx="511571" cy="504000"/>
          </a:xfrm>
          <a:prstGeom prst="roundRect">
            <a:avLst/>
          </a:prstGeom>
          <a:solidFill>
            <a:srgbClr val="E1D4E7">
              <a:alpha val="77647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8398068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CB78839-361F-168A-1BD8-35C562EFC2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782862" y="-2586805"/>
            <a:ext cx="13077240" cy="1026893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0A24C8E-2AEC-FB1E-9AFE-4C430CBAACEB}"/>
              </a:ext>
            </a:extLst>
          </p:cNvPr>
          <p:cNvSpPr txBox="1"/>
          <p:nvPr/>
        </p:nvSpPr>
        <p:spPr>
          <a:xfrm>
            <a:off x="4493221" y="3044279"/>
            <a:ext cx="32055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4400" b="1" dirty="0">
                <a:solidFill>
                  <a:schemeClr val="bg1"/>
                </a:solidFill>
              </a:rPr>
              <a:t>Thank You!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A26F444C-89DE-8420-F917-7354C99CD2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0234" y="5941313"/>
            <a:ext cx="2728834" cy="543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03510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3AAA3CA-5879-A341-96FB-6033B80DD5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9520" y="222905"/>
            <a:ext cx="9665421" cy="445136"/>
          </a:xfrm>
        </p:spPr>
        <p:txBody>
          <a:bodyPr>
            <a:noAutofit/>
          </a:bodyPr>
          <a:lstStyle/>
          <a:p>
            <a:pPr algn="ctr"/>
            <a:r>
              <a:rPr lang="en-GB" sz="3200" b="1" dirty="0"/>
              <a:t>Selected references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788637-D05A-C9EE-CFFD-FB5990F35D08}"/>
              </a:ext>
            </a:extLst>
          </p:cNvPr>
          <p:cNvSpPr txBox="1"/>
          <p:nvPr/>
        </p:nvSpPr>
        <p:spPr>
          <a:xfrm>
            <a:off x="679520" y="668041"/>
            <a:ext cx="10317804" cy="58477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b="1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Caicedo</a:t>
            </a:r>
            <a:r>
              <a:rPr lang="en-GB" sz="1600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JC</a:t>
            </a:r>
            <a:r>
              <a:rPr lang="en-GB" sz="16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Cooper S, </a:t>
            </a:r>
            <a:r>
              <a:rPr lang="en-GB" sz="16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Heigwer</a:t>
            </a:r>
            <a:r>
              <a:rPr lang="en-GB" sz="16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F, </a:t>
            </a:r>
            <a:r>
              <a:rPr lang="en-GB" sz="16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Warchal</a:t>
            </a:r>
            <a:r>
              <a:rPr lang="en-GB" sz="16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S, </a:t>
            </a:r>
            <a:r>
              <a:rPr lang="en-GB" sz="16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Qiu</a:t>
            </a:r>
            <a:r>
              <a:rPr lang="en-GB" sz="16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P, Molnar C, </a:t>
            </a:r>
            <a:r>
              <a:rPr lang="en-GB" sz="16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Vasilevich</a:t>
            </a:r>
            <a:r>
              <a:rPr lang="en-GB" sz="16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AS, Barry JD, Bansal HS, Kraus O, Wawer M, </a:t>
            </a:r>
            <a:r>
              <a:rPr lang="en-GB" sz="16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Paavolainen</a:t>
            </a:r>
            <a:r>
              <a:rPr lang="en-GB" sz="16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L, Herrmann MD, </a:t>
            </a:r>
            <a:r>
              <a:rPr lang="en-GB" sz="16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Rohban</a:t>
            </a:r>
            <a:r>
              <a:rPr lang="en-GB" sz="16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M, Hung J, Hennig H, Concannon J, Smith I, Clemons PA, Singh S, Rees P, Horvath P, </a:t>
            </a:r>
            <a:r>
              <a:rPr lang="en-GB" sz="16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Linington</a:t>
            </a:r>
            <a:r>
              <a:rPr lang="en-GB" sz="16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RG, Carpenter AE. 2017. Data-analysis strategies for image-based cell profiling. Nature Methods 14: 849–863.</a:t>
            </a:r>
          </a:p>
          <a:p>
            <a:r>
              <a:rPr lang="en-GB" sz="1600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Carpenter AE</a:t>
            </a:r>
            <a:r>
              <a:rPr lang="en-GB" sz="16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Jones TR, Lamprecht MR, Clarke C, Kang IH, </a:t>
            </a:r>
            <a:r>
              <a:rPr lang="en-GB" sz="16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Friman</a:t>
            </a:r>
            <a:r>
              <a:rPr lang="en-GB" sz="16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O, Guertin DA, Chang JH, Lindquist RA, </a:t>
            </a:r>
            <a:r>
              <a:rPr lang="en-GB" sz="16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Moffat</a:t>
            </a:r>
            <a:r>
              <a:rPr lang="en-GB" sz="16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J, </a:t>
            </a:r>
            <a:r>
              <a:rPr lang="en-GB" sz="16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Golland</a:t>
            </a:r>
            <a:r>
              <a:rPr lang="en-GB" sz="16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P, Sabatini DM. 2006. </a:t>
            </a:r>
            <a:r>
              <a:rPr lang="en-GB" sz="16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CellProfiler</a:t>
            </a:r>
            <a:r>
              <a:rPr lang="en-GB" sz="16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: image analysis software for identifying and quantifying cell phenotypes. Genome Biology 7: R100.</a:t>
            </a:r>
          </a:p>
          <a:p>
            <a:r>
              <a:rPr lang="en-GB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Erickson N</a:t>
            </a: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Mueller J, </a:t>
            </a:r>
            <a:r>
              <a:rPr lang="en-GB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Shirkov</a:t>
            </a: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A, Zhang H, </a:t>
            </a:r>
            <a:r>
              <a:rPr lang="en-GB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Larroy</a:t>
            </a: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P, Li M, </a:t>
            </a:r>
            <a:r>
              <a:rPr lang="en-GB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Smola</a:t>
            </a: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A. 2020. </a:t>
            </a:r>
            <a:r>
              <a:rPr lang="en-GB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AutoGluon</a:t>
            </a: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-Tabular: Robust and Accurate </a:t>
            </a:r>
            <a:r>
              <a:rPr lang="en-GB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AutoML</a:t>
            </a: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for Structured Data. </a:t>
            </a:r>
            <a:r>
              <a:rPr lang="en-GB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doi</a:t>
            </a: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10.48550/arXiv.2003.06505.</a:t>
            </a:r>
            <a:endParaRPr lang="en-GB" sz="1600" dirty="0">
              <a:solidFill>
                <a:srgbClr val="000000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r>
              <a:rPr lang="en-GB" sz="1600" b="1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Moshkov</a:t>
            </a:r>
            <a:r>
              <a:rPr lang="en-GB" sz="1600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N</a:t>
            </a:r>
            <a:r>
              <a:rPr lang="en-GB" sz="16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</a:t>
            </a:r>
            <a:r>
              <a:rPr lang="en-GB" sz="16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Bornholdt</a:t>
            </a:r>
            <a:r>
              <a:rPr lang="en-GB" sz="16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M, Benoit S, Smith M, </a:t>
            </a:r>
            <a:r>
              <a:rPr lang="en-GB" sz="16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McQuin</a:t>
            </a:r>
            <a:r>
              <a:rPr lang="en-GB" sz="16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C, Goodman A, </a:t>
            </a:r>
            <a:r>
              <a:rPr lang="en-GB" sz="16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Senft</a:t>
            </a:r>
            <a:r>
              <a:rPr lang="en-GB" sz="16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R, Han Y, </a:t>
            </a:r>
            <a:r>
              <a:rPr lang="en-GB" sz="16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Babadi</a:t>
            </a:r>
            <a:r>
              <a:rPr lang="en-GB" sz="16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M, Horvath P, </a:t>
            </a:r>
            <a:r>
              <a:rPr lang="en-GB" sz="16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Cimini</a:t>
            </a:r>
            <a:r>
              <a:rPr lang="en-GB" sz="16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BA, Carpenter AE, Singh S, </a:t>
            </a:r>
            <a:r>
              <a:rPr lang="en-GB" sz="16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Caicedo</a:t>
            </a:r>
            <a:r>
              <a:rPr lang="en-GB" sz="16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JC. 2022. Learning representations for image-based profiling of </a:t>
            </a:r>
            <a:r>
              <a:rPr lang="en-GB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perturbations. 2022.08.12.503783.</a:t>
            </a:r>
          </a:p>
          <a:p>
            <a:r>
              <a:rPr lang="en-GB" sz="1600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Peidli</a:t>
            </a:r>
            <a:r>
              <a:rPr lang="en-GB" sz="16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S</a:t>
            </a:r>
            <a:r>
              <a:rPr lang="en-GB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., Green, T.D., Shen, C. et al. </a:t>
            </a:r>
            <a:r>
              <a:rPr lang="en-GB" sz="16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scPerturb</a:t>
            </a:r>
            <a:r>
              <a:rPr lang="en-GB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harmonized single-cell perturbation data. Nat Methods (2024). https://</a:t>
            </a:r>
            <a:r>
              <a:rPr lang="en-GB" sz="16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doi.org</a:t>
            </a:r>
            <a:r>
              <a:rPr lang="en-GB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/10.1038/s41592-023-02144-y</a:t>
            </a:r>
            <a:endParaRPr lang="en-DE" sz="16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1600" b="1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Rietdijk</a:t>
            </a:r>
            <a:r>
              <a:rPr lang="en-GB" sz="1600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J</a:t>
            </a:r>
            <a:r>
              <a:rPr lang="en-GB" sz="16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Tampere M, </a:t>
            </a:r>
            <a:r>
              <a:rPr lang="en-GB" sz="16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Pettke</a:t>
            </a:r>
            <a:r>
              <a:rPr lang="en-GB" sz="16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A, </a:t>
            </a:r>
            <a:r>
              <a:rPr lang="en-GB" sz="16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Georgiev</a:t>
            </a:r>
            <a:r>
              <a:rPr lang="en-GB" sz="16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P, </a:t>
            </a:r>
            <a:r>
              <a:rPr lang="en-GB" sz="16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Lapins</a:t>
            </a:r>
            <a:r>
              <a:rPr lang="en-GB" sz="16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M, </a:t>
            </a:r>
            <a:r>
              <a:rPr lang="en-GB" sz="16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Warpman</a:t>
            </a:r>
            <a:r>
              <a:rPr lang="en-GB" sz="16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-Berglund U, </a:t>
            </a:r>
            <a:r>
              <a:rPr lang="en-GB" sz="16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Spjuth</a:t>
            </a:r>
            <a:r>
              <a:rPr lang="en-GB" sz="16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O, </a:t>
            </a:r>
            <a:r>
              <a:rPr lang="en-GB" sz="16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Puumalainen</a:t>
            </a:r>
            <a:r>
              <a:rPr lang="en-GB" sz="16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M-R, Carreras-</a:t>
            </a:r>
            <a:r>
              <a:rPr lang="en-GB" sz="16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Puigvert</a:t>
            </a:r>
            <a:r>
              <a:rPr lang="en-GB" sz="16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J. 2021. A phenomics approach for antiviral drug discovery. BMC Biology 19: 156.</a:t>
            </a:r>
          </a:p>
          <a:p>
            <a:r>
              <a:rPr lang="de-DE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Wolf FA</a:t>
            </a:r>
            <a:r>
              <a:rPr lang="de-DE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Angerer P, Theis FJ. 2018. </a:t>
            </a: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SCANPY: large-scale single-cell gene expression data analysis. Genome Biology 19: 15.</a:t>
            </a:r>
            <a:endParaRPr lang="en-DE" sz="16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sz="1600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Wu Z</a:t>
            </a:r>
            <a:r>
              <a:rPr lang="en-GB" sz="16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, Lawrence PJ, Ma A, Zhu J, Xu D, Ma Q. 2020. Single-Cell Techniques and Deep Learning in Predicting Drug Response. Trends in Pharmacological Sciences 41: 1050–1065.</a:t>
            </a:r>
            <a:r>
              <a:rPr lang="en-DE" sz="1600" dirty="0">
                <a:effectLst/>
              </a:rPr>
              <a:t> </a:t>
            </a:r>
            <a:endParaRPr lang="en-DE" sz="16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DE" sz="14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DE" sz="14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DE" b="1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All figures were created using Biorender, </a:t>
            </a:r>
            <a:r>
              <a:rPr lang="en-GB" b="1" dirty="0" err="1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app.diagrams.net</a:t>
            </a:r>
            <a:r>
              <a:rPr lang="en-GB" b="1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or my own code!</a:t>
            </a:r>
            <a:endParaRPr lang="en-DE" b="1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23143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DE9EE-7F2F-F6BC-FC51-1F2C00B96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9457" y="3102655"/>
            <a:ext cx="4913086" cy="652690"/>
          </a:xfrm>
        </p:spPr>
        <p:txBody>
          <a:bodyPr>
            <a:noAutofit/>
          </a:bodyPr>
          <a:lstStyle/>
          <a:p>
            <a:r>
              <a:rPr lang="en-DE" sz="4000" b="1" dirty="0"/>
              <a:t>EXTRA SLIDES</a:t>
            </a:r>
          </a:p>
        </p:txBody>
      </p:sp>
    </p:spTree>
    <p:extLst>
      <p:ext uri="{BB962C8B-B14F-4D97-AF65-F5344CB8AC3E}">
        <p14:creationId xmlns:p14="http://schemas.microsoft.com/office/powerpoint/2010/main" val="36704360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B870C0-710F-3B5D-3711-11DAE9EB6F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7787C67-27F9-FBF8-5FDF-6200A53610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1307" y="-291000"/>
            <a:ext cx="9144000" cy="1417637"/>
          </a:xfrm>
        </p:spPr>
        <p:txBody>
          <a:bodyPr/>
          <a:lstStyle/>
          <a:p>
            <a:r>
              <a:rPr lang="en-DE" dirty="0"/>
              <a:t>E distance  vs grit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06E78CE-6488-D9D3-049D-9561697962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707" y="1510832"/>
            <a:ext cx="2230214" cy="297361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D76AAC3-7790-043C-7D53-AC477AD9207E}"/>
              </a:ext>
            </a:extLst>
          </p:cNvPr>
          <p:cNvSpPr txBox="1"/>
          <p:nvPr/>
        </p:nvSpPr>
        <p:spPr>
          <a:xfrm>
            <a:off x="791307" y="4695426"/>
            <a:ext cx="369651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400" dirty="0"/>
              <a:t>Good for first filtering step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400" dirty="0"/>
              <a:t>Allows pairwise scores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DE" sz="1400" dirty="0"/>
              <a:t>Clustering and comparison of treatments/ moas with each other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400" dirty="0"/>
              <a:t>Statistical foundation via permutation testing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DE" sz="1400" dirty="0"/>
              <a:t>Dependant on permutation runs and sample sizes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400" dirty="0"/>
              <a:t>Quick to calculate!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73F9455-A988-C716-D5FE-4B22ADF5816A}"/>
                  </a:ext>
                </a:extLst>
              </p:cNvPr>
              <p:cNvSpPr txBox="1"/>
              <p:nvPr/>
            </p:nvSpPr>
            <p:spPr>
              <a:xfrm>
                <a:off x="4988789" y="1444267"/>
                <a:ext cx="2456955" cy="33221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𝑔𝑟𝑖𝑡</m:t>
                      </m:r>
                      <m:d>
                        <m:dPr>
                          <m:ctrlPr>
                            <a:rPr lang="de-DE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de-DE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de-DE" sz="1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num>
                            <m:den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en-DE" sz="1400" dirty="0"/>
              </a:p>
              <a:p>
                <a:endParaRPr lang="en-DE" sz="14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1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de-DE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de-DE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de-DE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de-DE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de-DE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DE" sz="14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de-DE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de-DE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𝑠𝑑</m:t>
                      </m:r>
                      <m:d>
                        <m:dPr>
                          <m:ctrlPr>
                            <a:rPr lang="de-DE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de-DE" sz="1400" b="0" dirty="0"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de-DE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de-DE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de-DE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de-DE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de-DE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  <m:d>
                            <m:dPr>
                              <m:ctrlPr>
                                <a:rPr lang="de-DE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de-DE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de-DE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de-DE" sz="1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de-DE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de-DE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de-DE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de-DE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de-DE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de-DE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DE" sz="14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DE" sz="1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de-DE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de-DE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de-DE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de-DE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de-DE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de-DE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de-DE" sz="1400" b="0" dirty="0"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𝑇𝑟𝑒𝑎𝑡𝑚𝑒𝑛𝑡</m:t>
                      </m:r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𝐶𝑜𝑛𝑡𝑟𝑜𝑙</m:t>
                      </m:r>
                    </m:oMath>
                  </m:oMathPara>
                </a14:m>
                <a:endParaRPr lang="en-DE" sz="14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DE" sz="1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begChr m:val="|"/>
                          <m:endChr m:val="|"/>
                          <m:ctrlPr>
                            <a:rPr lang="en-DE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lang="en-DE" sz="1400" dirty="0"/>
              </a:p>
              <a:p>
                <a:endParaRPr lang="en-DE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73F9455-A988-C716-D5FE-4B22ADF581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8789" y="1444267"/>
                <a:ext cx="2456955" cy="3322192"/>
              </a:xfrm>
              <a:prstGeom prst="rect">
                <a:avLst/>
              </a:prstGeom>
              <a:blipFill>
                <a:blip r:embed="rId3"/>
                <a:stretch>
                  <a:fillRect t="-2167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C8285DB5-4374-D0BF-55CC-71023DED06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2444" y="1847180"/>
            <a:ext cx="3685895" cy="2712262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D8CFAD5-2061-D289-943E-0277E0B93A89}"/>
              </a:ext>
            </a:extLst>
          </p:cNvPr>
          <p:cNvCxnSpPr>
            <a:cxnSpLocks/>
          </p:cNvCxnSpPr>
          <p:nvPr/>
        </p:nvCxnSpPr>
        <p:spPr>
          <a:xfrm>
            <a:off x="4649821" y="1142185"/>
            <a:ext cx="0" cy="563799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E4D090EC-23A9-55F4-0F22-766EA8CFBBA8}"/>
              </a:ext>
            </a:extLst>
          </p:cNvPr>
          <p:cNvSpPr txBox="1"/>
          <p:nvPr/>
        </p:nvSpPr>
        <p:spPr>
          <a:xfrm>
            <a:off x="4649821" y="4695426"/>
            <a:ext cx="5856090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400" dirty="0"/>
              <a:t>Interpretable value (straight-forward ranking of perturbations)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400" dirty="0"/>
              <a:t>Can be calculated at single cell level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DE" sz="1400" dirty="0"/>
              <a:t>Allows for fine filtering/ estimation of each cell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DE" sz="1400" dirty="0"/>
              <a:t>Interpretability on sc level limited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400" dirty="0"/>
              <a:t>Provides additional information about reproducibility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400" dirty="0"/>
              <a:t>Default control group comparison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400" dirty="0"/>
              <a:t>Currently fails at large sample sizes (Downsampling necessary atm)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400" dirty="0"/>
              <a:t>No in between perturbation score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2BD335C-392C-8690-D491-97E296707E73}"/>
              </a:ext>
            </a:extLst>
          </p:cNvPr>
          <p:cNvCxnSpPr>
            <a:cxnSpLocks/>
          </p:cNvCxnSpPr>
          <p:nvPr/>
        </p:nvCxnSpPr>
        <p:spPr>
          <a:xfrm flipH="1">
            <a:off x="154734" y="4641998"/>
            <a:ext cx="11703283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87323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F1335AC1-480C-FF48-9F33-8244987F0F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63547"/>
            <a:ext cx="9144000" cy="2387600"/>
          </a:xfrm>
        </p:spPr>
        <p:txBody>
          <a:bodyPr/>
          <a:lstStyle/>
          <a:p>
            <a:r>
              <a:rPr lang="en-GB" b="1" dirty="0"/>
              <a:t>Single cell morphological analysis</a:t>
            </a:r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821D00AD-36C6-8445-A954-264D9BC025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701390"/>
            <a:ext cx="9144000" cy="1911469"/>
          </a:xfrm>
        </p:spPr>
        <p:txBody>
          <a:bodyPr>
            <a:normAutofit/>
          </a:bodyPr>
          <a:lstStyle/>
          <a:p>
            <a:r>
              <a:rPr lang="en-GB" dirty="0"/>
              <a:t>Benjamin Frey</a:t>
            </a:r>
          </a:p>
          <a:p>
            <a:r>
              <a:rPr lang="en-GB" dirty="0"/>
              <a:t>Supervision: </a:t>
            </a:r>
          </a:p>
          <a:p>
            <a:r>
              <a:rPr lang="en-GB" dirty="0"/>
              <a:t>Ola </a:t>
            </a:r>
            <a:r>
              <a:rPr lang="en-GB" dirty="0" err="1"/>
              <a:t>Spjuth</a:t>
            </a:r>
            <a:r>
              <a:rPr lang="en-GB" dirty="0"/>
              <a:t>, Jordi Carreras-</a:t>
            </a:r>
            <a:r>
              <a:rPr lang="en-GB" dirty="0" err="1"/>
              <a:t>Puigvert</a:t>
            </a:r>
            <a:r>
              <a:rPr lang="en-GB" dirty="0"/>
              <a:t> and David Holmberg</a:t>
            </a:r>
          </a:p>
          <a:p>
            <a:r>
              <a:rPr lang="en-GB" dirty="0"/>
              <a:t>Special mention: </a:t>
            </a:r>
          </a:p>
          <a:p>
            <a:r>
              <a:rPr lang="en-GB" dirty="0"/>
              <a:t>Dan </a:t>
            </a:r>
            <a:r>
              <a:rPr lang="en-GB" dirty="0" err="1"/>
              <a:t>Rosén</a:t>
            </a:r>
            <a:endParaRPr lang="en-GB" dirty="0"/>
          </a:p>
          <a:p>
            <a:endParaRPr lang="en-GB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6601FF72-D9D9-8657-99B2-8848F7CDA3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1583" y="5707397"/>
            <a:ext cx="2728834" cy="543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05050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2D8F4D-B411-0212-76D3-09C309EE0A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036E0CF-1294-5128-F713-1B6F305866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6472" y="-154459"/>
            <a:ext cx="9906000" cy="1417637"/>
          </a:xfrm>
        </p:spPr>
        <p:txBody>
          <a:bodyPr>
            <a:normAutofit/>
          </a:bodyPr>
          <a:lstStyle/>
          <a:p>
            <a:r>
              <a:rPr lang="en-GB" sz="3200" b="1" dirty="0"/>
              <a:t>Cell painting enables </a:t>
            </a:r>
            <a:br>
              <a:rPr lang="en-GB" sz="3200" b="1" dirty="0"/>
            </a:br>
            <a:r>
              <a:rPr lang="en-GB" sz="3200" b="1" dirty="0"/>
              <a:t>unbiased phenotypical screening</a:t>
            </a:r>
            <a:endParaRPr lang="en-GB" sz="3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6210FD-CCF1-A5F8-8097-9BFCA49B760B}"/>
              </a:ext>
            </a:extLst>
          </p:cNvPr>
          <p:cNvSpPr txBox="1"/>
          <p:nvPr/>
        </p:nvSpPr>
        <p:spPr>
          <a:xfrm>
            <a:off x="3475607" y="629320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DE" b="1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E6E6062E-9AB7-FEE1-71B4-429AC706E4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9245" y="1497591"/>
            <a:ext cx="7100454" cy="508179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EE6C5AA-0C78-B4EA-21E7-35B7A2207B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8684" y="2216410"/>
            <a:ext cx="1501573" cy="153676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EE3A653-A3A9-2002-62AE-1F6CB3789D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16965" y="2216410"/>
            <a:ext cx="1208870" cy="15367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CCFFD4F-4C60-E4D0-4395-0C5444AC75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1961" y="2110392"/>
            <a:ext cx="1523299" cy="117176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7B14751-DE81-360A-BF89-73AA56122C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89076" y="4354979"/>
            <a:ext cx="2380787" cy="88787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CEEF65E-EB5F-C8D8-B7C1-AAE2198418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31006" y="5085979"/>
            <a:ext cx="2380787" cy="88787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FECABD9-C778-79A1-7DF3-67F16809BF76}"/>
              </a:ext>
            </a:extLst>
          </p:cNvPr>
          <p:cNvSpPr txBox="1"/>
          <p:nvPr/>
        </p:nvSpPr>
        <p:spPr>
          <a:xfrm>
            <a:off x="4084697" y="3885419"/>
            <a:ext cx="30027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000" b="1" dirty="0"/>
              <a:t>Morphological profile 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EA37AF9-8985-7A81-5FE2-D9A757C0F5BF}"/>
              </a:ext>
            </a:extLst>
          </p:cNvPr>
          <p:cNvSpPr txBox="1"/>
          <p:nvPr/>
        </p:nvSpPr>
        <p:spPr>
          <a:xfrm>
            <a:off x="7976395" y="3885419"/>
            <a:ext cx="30027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000" b="1" dirty="0"/>
              <a:t>Morphological profile 2</a:t>
            </a:r>
          </a:p>
        </p:txBody>
      </p:sp>
    </p:spTree>
    <p:extLst>
      <p:ext uri="{BB962C8B-B14F-4D97-AF65-F5344CB8AC3E}">
        <p14:creationId xmlns:p14="http://schemas.microsoft.com/office/powerpoint/2010/main" val="3759629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26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2.59259E-6 L -0.27149 -0.00023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581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C2EE41F-FE62-2E41-6100-DCB7538113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9043" y="198407"/>
            <a:ext cx="9144000" cy="815610"/>
          </a:xfrm>
        </p:spPr>
        <p:txBody>
          <a:bodyPr/>
          <a:lstStyle/>
          <a:p>
            <a:r>
              <a:rPr lang="en-DE" b="1" dirty="0"/>
              <a:t>Datasets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1631F7-F38C-8BE2-7B7C-ABC0350DC1FC}"/>
              </a:ext>
            </a:extLst>
          </p:cNvPr>
          <p:cNvSpPr txBox="1"/>
          <p:nvPr/>
        </p:nvSpPr>
        <p:spPr>
          <a:xfrm>
            <a:off x="1231588" y="1553056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b="1" dirty="0"/>
              <a:t>SPECS5K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204794-BF58-FC5E-D93A-C76533E258AD}"/>
              </a:ext>
            </a:extLst>
          </p:cNvPr>
          <p:cNvSpPr txBox="1"/>
          <p:nvPr/>
        </p:nvSpPr>
        <p:spPr>
          <a:xfrm>
            <a:off x="1231588" y="2006261"/>
            <a:ext cx="3004349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400" dirty="0"/>
              <a:t>&gt; 5000 compounds, fixed doses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400" dirty="0"/>
              <a:t>86 plates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400" dirty="0"/>
              <a:t>&gt; 20,000,000 cells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400" dirty="0"/>
              <a:t>U2OS (Osteosarcoma)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400" dirty="0"/>
              <a:t>&gt; 1,000 MoA classes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CDB746C-BDF3-6227-FEF4-DDA967CE3D3B}"/>
              </a:ext>
            </a:extLst>
          </p:cNvPr>
          <p:cNvSpPr txBox="1"/>
          <p:nvPr/>
        </p:nvSpPr>
        <p:spPr>
          <a:xfrm>
            <a:off x="6588223" y="1553056"/>
            <a:ext cx="2582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b="1" dirty="0"/>
              <a:t>C</a:t>
            </a:r>
            <a:r>
              <a:rPr lang="en-GB" b="1" dirty="0"/>
              <a:t>e</a:t>
            </a:r>
            <a:r>
              <a:rPr lang="en-DE" b="1" dirty="0"/>
              <a:t>ll death experiment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57097E-3DF8-590A-2460-D50E45D49EF9}"/>
              </a:ext>
            </a:extLst>
          </p:cNvPr>
          <p:cNvSpPr txBox="1"/>
          <p:nvPr/>
        </p:nvSpPr>
        <p:spPr>
          <a:xfrm>
            <a:off x="6588223" y="2006261"/>
            <a:ext cx="2492990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400" dirty="0"/>
              <a:t>74 compounds, six doses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400" dirty="0"/>
              <a:t>8 plates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400" dirty="0"/>
              <a:t>&gt; 10,000,000 cells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400" dirty="0"/>
              <a:t>MCF7 </a:t>
            </a:r>
            <a:r>
              <a:rPr lang="en-DE" sz="14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GB" sz="1400" dirty="0">
                <a:solidFill>
                  <a:srgbClr val="1F1F1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GB" sz="1400" b="0" i="0" dirty="0">
                <a:solidFill>
                  <a:srgbClr val="1F1F1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denocarcinoma)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rgbClr val="1F1F1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 </a:t>
            </a:r>
            <a:r>
              <a:rPr lang="en-GB" sz="1400" dirty="0" err="1">
                <a:solidFill>
                  <a:srgbClr val="1F1F1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MoA</a:t>
            </a:r>
            <a:r>
              <a:rPr lang="en-GB" sz="1400" dirty="0">
                <a:solidFill>
                  <a:srgbClr val="1F1F1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classes</a:t>
            </a:r>
            <a:endParaRPr lang="en-DE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E79DC0A-41F2-48B5-A942-D5C76ADD8882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6588223" y="3557353"/>
            <a:ext cx="2779200" cy="269307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2CFA1BE-C391-8E03-7034-2F1CDD534A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1588" y="3557353"/>
            <a:ext cx="2777498" cy="2693076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A00B429-03B5-15E1-3C2A-AFCBA1B1A07E}"/>
              </a:ext>
            </a:extLst>
          </p:cNvPr>
          <p:cNvCxnSpPr>
            <a:cxnSpLocks/>
          </p:cNvCxnSpPr>
          <p:nvPr/>
        </p:nvCxnSpPr>
        <p:spPr>
          <a:xfrm>
            <a:off x="5476672" y="1553056"/>
            <a:ext cx="0" cy="492556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79664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diagram of a graph&#10;&#10;Description automatically generated">
            <a:extLst>
              <a:ext uri="{FF2B5EF4-FFF2-40B4-BE49-F238E27FC236}">
                <a16:creationId xmlns:a16="http://schemas.microsoft.com/office/drawing/2014/main" id="{1FE4073A-9F6C-404F-9A21-D498CD5DC7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755" y="2960915"/>
            <a:ext cx="11854487" cy="1610663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D3AAA3CA-5879-A341-96FB-6033B80DD5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3289" y="568747"/>
            <a:ext cx="9665421" cy="445136"/>
          </a:xfrm>
        </p:spPr>
        <p:txBody>
          <a:bodyPr>
            <a:noAutofit/>
          </a:bodyPr>
          <a:lstStyle/>
          <a:p>
            <a:pPr algn="ctr"/>
            <a:r>
              <a:rPr lang="en-GB" sz="3200" b="1" dirty="0"/>
              <a:t>Workflow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019FD97-EE9E-5CA1-078C-34B39D9270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7114" y="1977149"/>
            <a:ext cx="8809111" cy="3759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0219CE6-131B-E127-A1CB-386C474190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8029" y="1977149"/>
            <a:ext cx="6025213" cy="375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903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79FB259F-60A5-5252-01D8-2A9B0D873F64}"/>
              </a:ext>
            </a:extLst>
          </p:cNvPr>
          <p:cNvSpPr/>
          <p:nvPr/>
        </p:nvSpPr>
        <p:spPr>
          <a:xfrm>
            <a:off x="3036063" y="919325"/>
            <a:ext cx="6840000" cy="1368000"/>
          </a:xfrm>
          <a:prstGeom prst="roundRect">
            <a:avLst/>
          </a:prstGeom>
          <a:solidFill>
            <a:srgbClr val="D6E8D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D3AAA3CA-5879-A341-96FB-6033B80DD5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677" y="294261"/>
            <a:ext cx="9665421" cy="445136"/>
          </a:xfrm>
        </p:spPr>
        <p:txBody>
          <a:bodyPr>
            <a:noAutofit/>
          </a:bodyPr>
          <a:lstStyle/>
          <a:p>
            <a:pPr algn="ctr"/>
            <a:r>
              <a:rPr lang="en-GB" sz="3200" b="1" dirty="0"/>
              <a:t>Selected methods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C2C159B-5C16-2C00-72E7-5435E47D68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3051" y="1043180"/>
            <a:ext cx="4110672" cy="1113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C30D933-F275-BB02-3040-A24685B91E66}"/>
              </a:ext>
            </a:extLst>
          </p:cNvPr>
          <p:cNvSpPr txBox="1"/>
          <p:nvPr/>
        </p:nvSpPr>
        <p:spPr>
          <a:xfrm>
            <a:off x="1038460" y="1410723"/>
            <a:ext cx="15552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b="1" dirty="0"/>
              <a:t>DeepProfiler</a:t>
            </a:r>
            <a:endParaRPr lang="en-DE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78B1CBA-7295-DF3D-479B-A994A83878BF}"/>
              </a:ext>
            </a:extLst>
          </p:cNvPr>
          <p:cNvSpPr txBox="1"/>
          <p:nvPr/>
        </p:nvSpPr>
        <p:spPr>
          <a:xfrm>
            <a:off x="7595883" y="1445946"/>
            <a:ext cx="18036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dirty="0"/>
              <a:t>B</a:t>
            </a:r>
            <a:r>
              <a:rPr lang="en-DE" sz="1400" b="1" dirty="0"/>
              <a:t>lock6a_activation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B4E1674D-0C20-3873-FA2B-C99220EAAA58}"/>
              </a:ext>
            </a:extLst>
          </p:cNvPr>
          <p:cNvGrpSpPr/>
          <p:nvPr/>
        </p:nvGrpSpPr>
        <p:grpSpPr>
          <a:xfrm>
            <a:off x="1311446" y="3789707"/>
            <a:ext cx="8564617" cy="1368000"/>
            <a:chOff x="1311446" y="2347796"/>
            <a:chExt cx="8564617" cy="1368000"/>
          </a:xfrm>
        </p:grpSpPr>
        <p:sp>
          <p:nvSpPr>
            <p:cNvPr id="33" name="Rounded Rectangle 32">
              <a:extLst>
                <a:ext uri="{FF2B5EF4-FFF2-40B4-BE49-F238E27FC236}">
                  <a16:creationId xmlns:a16="http://schemas.microsoft.com/office/drawing/2014/main" id="{66330F86-9A21-A8ED-CAFA-E6C9D55FD8E4}"/>
                </a:ext>
              </a:extLst>
            </p:cNvPr>
            <p:cNvSpPr/>
            <p:nvPr/>
          </p:nvSpPr>
          <p:spPr>
            <a:xfrm>
              <a:off x="3036063" y="2347796"/>
              <a:ext cx="6840000" cy="1368000"/>
            </a:xfrm>
            <a:prstGeom prst="roundRect">
              <a:avLst/>
            </a:prstGeom>
            <a:solidFill>
              <a:srgbClr val="F7CECB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29701A6-841B-2B3B-7E5D-5A08F76DF7F8}"/>
                </a:ext>
              </a:extLst>
            </p:cNvPr>
            <p:cNvSpPr txBox="1"/>
            <p:nvPr/>
          </p:nvSpPr>
          <p:spPr>
            <a:xfrm>
              <a:off x="1311446" y="2784143"/>
              <a:ext cx="10054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b="1" dirty="0"/>
                <a:t>Scanpy</a:t>
              </a:r>
            </a:p>
          </p:txBody>
        </p:sp>
        <p:pic>
          <p:nvPicPr>
            <p:cNvPr id="22" name="Picture 8" descr="figure 1">
              <a:extLst>
                <a:ext uri="{FF2B5EF4-FFF2-40B4-BE49-F238E27FC236}">
                  <a16:creationId xmlns:a16="http://schemas.microsoft.com/office/drawing/2014/main" id="{F3A7D54B-5E33-3088-06B4-F8AEA5B9F95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9580"/>
            <a:stretch/>
          </p:blipFill>
          <p:spPr bwMode="auto">
            <a:xfrm>
              <a:off x="4669798" y="2384604"/>
              <a:ext cx="1987193" cy="12935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Graphic 22">
              <a:extLst>
                <a:ext uri="{FF2B5EF4-FFF2-40B4-BE49-F238E27FC236}">
                  <a16:creationId xmlns:a16="http://schemas.microsoft.com/office/drawing/2014/main" id="{B6D1F44F-76DE-62C3-CC0C-9676CC3A37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395109" y="2746240"/>
              <a:ext cx="1016761" cy="445137"/>
            </a:xfrm>
            <a:prstGeom prst="rect">
              <a:avLst/>
            </a:prstGeom>
          </p:spPr>
        </p:pic>
        <p:pic>
          <p:nvPicPr>
            <p:cNvPr id="24" name="Picture 2" descr="Tutorials — Scanpy 0.1.0.dev documentation">
              <a:extLst>
                <a:ext uri="{FF2B5EF4-FFF2-40B4-BE49-F238E27FC236}">
                  <a16:creationId xmlns:a16="http://schemas.microsoft.com/office/drawing/2014/main" id="{B5A020E5-4B1B-5F68-3BB2-3E3B72FF330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6704"/>
            <a:stretch/>
          </p:blipFill>
          <p:spPr bwMode="auto">
            <a:xfrm>
              <a:off x="7012992" y="2531695"/>
              <a:ext cx="1987193" cy="10385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4919D949-56EC-5E98-2BBF-4168FF5E1BC2}"/>
              </a:ext>
            </a:extLst>
          </p:cNvPr>
          <p:cNvGrpSpPr/>
          <p:nvPr/>
        </p:nvGrpSpPr>
        <p:grpSpPr>
          <a:xfrm>
            <a:off x="337888" y="2351950"/>
            <a:ext cx="9538175" cy="1368000"/>
            <a:chOff x="337888" y="3790073"/>
            <a:chExt cx="9538175" cy="1368000"/>
          </a:xfrm>
        </p:grpSpPr>
        <p:sp>
          <p:nvSpPr>
            <p:cNvPr id="35" name="Rounded Rectangle 34">
              <a:extLst>
                <a:ext uri="{FF2B5EF4-FFF2-40B4-BE49-F238E27FC236}">
                  <a16:creationId xmlns:a16="http://schemas.microsoft.com/office/drawing/2014/main" id="{2872C561-2CD2-CF81-5A38-B1FA8483DFB2}"/>
                </a:ext>
              </a:extLst>
            </p:cNvPr>
            <p:cNvSpPr/>
            <p:nvPr/>
          </p:nvSpPr>
          <p:spPr>
            <a:xfrm>
              <a:off x="3036063" y="3790073"/>
              <a:ext cx="6840000" cy="1368000"/>
            </a:xfrm>
            <a:prstGeom prst="roundRect">
              <a:avLst/>
            </a:prstGeom>
            <a:solidFill>
              <a:srgbClr val="DAE8FC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34F48A4-AF84-9AF7-355E-7F5D214B8BA3}"/>
                </a:ext>
              </a:extLst>
            </p:cNvPr>
            <p:cNvSpPr txBox="1"/>
            <p:nvPr/>
          </p:nvSpPr>
          <p:spPr>
            <a:xfrm>
              <a:off x="337888" y="4279751"/>
              <a:ext cx="26981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b="1" dirty="0"/>
                <a:t>Grit score &amp; e distance</a:t>
              </a:r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1FEDCC03-FFC5-0BC9-175E-A3C5F9C2AF7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348228" y="4010148"/>
              <a:ext cx="1924694" cy="985592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3D9627B6-CC90-9540-C766-3400372F2D0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398388" y="4114194"/>
              <a:ext cx="4352208" cy="700446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E17F7D2B-63B8-F9D9-B876-937C92F7F1A4}"/>
              </a:ext>
            </a:extLst>
          </p:cNvPr>
          <p:cNvGrpSpPr/>
          <p:nvPr/>
        </p:nvGrpSpPr>
        <p:grpSpPr>
          <a:xfrm>
            <a:off x="906388" y="5254463"/>
            <a:ext cx="8969675" cy="1368424"/>
            <a:chOff x="907456" y="5238607"/>
            <a:chExt cx="8969675" cy="1368424"/>
          </a:xfrm>
        </p:grpSpPr>
        <p:sp>
          <p:nvSpPr>
            <p:cNvPr id="32" name="Rounded Rectangle 31">
              <a:extLst>
                <a:ext uri="{FF2B5EF4-FFF2-40B4-BE49-F238E27FC236}">
                  <a16:creationId xmlns:a16="http://schemas.microsoft.com/office/drawing/2014/main" id="{83273E04-21DA-E23B-CCFF-BD7AA759253A}"/>
                </a:ext>
              </a:extLst>
            </p:cNvPr>
            <p:cNvSpPr/>
            <p:nvPr/>
          </p:nvSpPr>
          <p:spPr>
            <a:xfrm>
              <a:off x="3036063" y="5238607"/>
              <a:ext cx="6841068" cy="1368424"/>
            </a:xfrm>
            <a:prstGeom prst="roundRect">
              <a:avLst/>
            </a:prstGeom>
            <a:solidFill>
              <a:srgbClr val="E1D4E7">
                <a:alpha val="77647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543CC12-D391-2EF4-FC63-91E91C27FBA6}"/>
                </a:ext>
              </a:extLst>
            </p:cNvPr>
            <p:cNvSpPr txBox="1"/>
            <p:nvPr/>
          </p:nvSpPr>
          <p:spPr>
            <a:xfrm>
              <a:off x="907456" y="5738152"/>
              <a:ext cx="18133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b="1" dirty="0"/>
                <a:t>MLP &amp; AutoML</a:t>
              </a:r>
            </a:p>
          </p:txBody>
        </p:sp>
        <p:pic>
          <p:nvPicPr>
            <p:cNvPr id="1028" name="Picture 4" descr="Operational schematic of AutoGluon-Tabular. was open-sourced for public...  | Download Scientific Diagram">
              <a:extLst>
                <a:ext uri="{FF2B5EF4-FFF2-40B4-BE49-F238E27FC236}">
                  <a16:creationId xmlns:a16="http://schemas.microsoft.com/office/drawing/2014/main" id="{3E5329D3-FDF4-9F6C-A610-376786A7DB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69276" y="5399675"/>
              <a:ext cx="1858333" cy="11239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TensorFlow - Multi-Layer Perceptron Learning">
              <a:extLst>
                <a:ext uri="{FF2B5EF4-FFF2-40B4-BE49-F238E27FC236}">
                  <a16:creationId xmlns:a16="http://schemas.microsoft.com/office/drawing/2014/main" id="{9283A15B-6DED-95D4-6FDF-AD9E301F39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37846" y="5297770"/>
              <a:ext cx="2266039" cy="12500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6" name="Picture 12" descr="A general architecture of XGBoost | Download Scientific Diagram">
              <a:extLst>
                <a:ext uri="{FF2B5EF4-FFF2-40B4-BE49-F238E27FC236}">
                  <a16:creationId xmlns:a16="http://schemas.microsoft.com/office/drawing/2014/main" id="{2FD6D803-73FE-CB95-CE3C-9AB43B906FD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03692" y="5558076"/>
              <a:ext cx="1365776" cy="7294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1586872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DE3F6C-B672-E8EA-2E31-F19018ED4A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C91B7BCF-EA6C-CA3D-018C-42BC3E6529CE}"/>
              </a:ext>
            </a:extLst>
          </p:cNvPr>
          <p:cNvSpPr/>
          <p:nvPr/>
        </p:nvSpPr>
        <p:spPr>
          <a:xfrm>
            <a:off x="0" y="3195"/>
            <a:ext cx="502920" cy="512788"/>
          </a:xfrm>
          <a:prstGeom prst="roundRect">
            <a:avLst/>
          </a:prstGeom>
          <a:solidFill>
            <a:srgbClr val="F7CEC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177A815-E0F2-92A4-CA4D-AC9C6F4F4D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712"/>
          <a:stretch/>
        </p:blipFill>
        <p:spPr>
          <a:xfrm>
            <a:off x="148784" y="1370274"/>
            <a:ext cx="3885165" cy="4732816"/>
          </a:xfrm>
          <a:prstGeom prst="rect">
            <a:avLst/>
          </a:prstGeom>
        </p:spPr>
      </p:pic>
      <p:sp>
        <p:nvSpPr>
          <p:cNvPr id="2" name="Rubrik 1">
            <a:extLst>
              <a:ext uri="{FF2B5EF4-FFF2-40B4-BE49-F238E27FC236}">
                <a16:creationId xmlns:a16="http://schemas.microsoft.com/office/drawing/2014/main" id="{7A4CEFBB-534D-F405-5D52-9B0168B1C3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1990" y="445064"/>
            <a:ext cx="8852852" cy="445136"/>
          </a:xfrm>
        </p:spPr>
        <p:txBody>
          <a:bodyPr>
            <a:noAutofit/>
          </a:bodyPr>
          <a:lstStyle/>
          <a:p>
            <a:pPr algn="ctr"/>
            <a:r>
              <a:rPr lang="en-GB" b="1" dirty="0"/>
              <a:t>SPECS reference compounds show distinct morphologies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79F9EEE-2833-BAA8-04BB-E59081B50417}"/>
              </a:ext>
            </a:extLst>
          </p:cNvPr>
          <p:cNvCxnSpPr>
            <a:cxnSpLocks/>
          </p:cNvCxnSpPr>
          <p:nvPr/>
        </p:nvCxnSpPr>
        <p:spPr>
          <a:xfrm>
            <a:off x="411526" y="6085991"/>
            <a:ext cx="109162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171F576-7F08-38B2-6C5C-CD1DE6614DF3}"/>
              </a:ext>
            </a:extLst>
          </p:cNvPr>
          <p:cNvCxnSpPr>
            <a:cxnSpLocks/>
          </p:cNvCxnSpPr>
          <p:nvPr/>
        </p:nvCxnSpPr>
        <p:spPr>
          <a:xfrm flipV="1">
            <a:off x="409005" y="5121074"/>
            <a:ext cx="0" cy="89811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E8BBA15-FB97-D308-AE9B-AD74DD54B0C7}"/>
              </a:ext>
            </a:extLst>
          </p:cNvPr>
          <p:cNvSpPr txBox="1"/>
          <p:nvPr/>
        </p:nvSpPr>
        <p:spPr>
          <a:xfrm>
            <a:off x="554599" y="6089673"/>
            <a:ext cx="8054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b="1" dirty="0"/>
              <a:t>UMAP 1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8F20642-DD47-38F6-4E2C-9A00B5360649}"/>
              </a:ext>
            </a:extLst>
          </p:cNvPr>
          <p:cNvSpPr txBox="1"/>
          <p:nvPr/>
        </p:nvSpPr>
        <p:spPr>
          <a:xfrm rot="16200000">
            <a:off x="-304110" y="5334472"/>
            <a:ext cx="113398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1200" b="1" dirty="0"/>
              <a:t>UMAP 2 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31DDECC-F311-5C5F-26BB-FB7FCC1FA5E7}"/>
              </a:ext>
            </a:extLst>
          </p:cNvPr>
          <p:cNvGrpSpPr>
            <a:grpSpLocks noChangeAspect="1"/>
          </p:cNvGrpSpPr>
          <p:nvPr/>
        </p:nvGrpSpPr>
        <p:grpSpPr>
          <a:xfrm>
            <a:off x="6014590" y="880181"/>
            <a:ext cx="5493545" cy="5814389"/>
            <a:chOff x="6635338" y="1198372"/>
            <a:chExt cx="5036089" cy="533021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4436E18-0AF2-5AF1-F59D-4D3EE44EE91C}"/>
                </a:ext>
              </a:extLst>
            </p:cNvPr>
            <p:cNvSpPr txBox="1"/>
            <p:nvPr/>
          </p:nvSpPr>
          <p:spPr>
            <a:xfrm>
              <a:off x="7363499" y="1198375"/>
              <a:ext cx="5838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1400" b="1" dirty="0"/>
                <a:t>HPM</a:t>
              </a:r>
              <a:endParaRPr lang="en-DE" b="1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E0641B9-9BDE-9BAB-8B42-430E0298FE70}"/>
                </a:ext>
              </a:extLst>
            </p:cNvPr>
            <p:cNvSpPr txBox="1"/>
            <p:nvPr/>
          </p:nvSpPr>
          <p:spPr>
            <a:xfrm>
              <a:off x="8095285" y="1198374"/>
              <a:ext cx="5741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1400" b="1" dirty="0"/>
                <a:t>DNA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62931BE-EB66-8EE3-5C0B-CF1D03BEC4AC}"/>
                </a:ext>
              </a:extLst>
            </p:cNvPr>
            <p:cNvSpPr txBox="1"/>
            <p:nvPr/>
          </p:nvSpPr>
          <p:spPr>
            <a:xfrm>
              <a:off x="10306672" y="1198374"/>
              <a:ext cx="5517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1400" b="1" dirty="0"/>
                <a:t>Mito</a:t>
              </a:r>
              <a:endParaRPr lang="en-DE" b="1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9F6D42E-67A5-B771-C280-7D5E69733F2D}"/>
                </a:ext>
              </a:extLst>
            </p:cNvPr>
            <p:cNvSpPr txBox="1"/>
            <p:nvPr/>
          </p:nvSpPr>
          <p:spPr>
            <a:xfrm>
              <a:off x="8834300" y="1198374"/>
              <a:ext cx="5741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1400" b="1" dirty="0"/>
                <a:t>RNA</a:t>
              </a:r>
              <a:endParaRPr lang="en-DE" b="1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5D2322F-2378-3CC9-34D0-A03853BAC15B}"/>
                </a:ext>
              </a:extLst>
            </p:cNvPr>
            <p:cNvSpPr txBox="1"/>
            <p:nvPr/>
          </p:nvSpPr>
          <p:spPr>
            <a:xfrm>
              <a:off x="11088167" y="1198372"/>
              <a:ext cx="43473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1400" b="1" dirty="0"/>
                <a:t>ER</a:t>
              </a:r>
              <a:endParaRPr lang="en-DE" b="1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4D90299-9EB6-650E-EABD-D77F7CCF05ED}"/>
                </a:ext>
              </a:extLst>
            </p:cNvPr>
            <p:cNvSpPr txBox="1"/>
            <p:nvPr/>
          </p:nvSpPr>
          <p:spPr>
            <a:xfrm>
              <a:off x="9566086" y="1198373"/>
              <a:ext cx="5741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1400" b="1" dirty="0"/>
                <a:t>AGP</a:t>
              </a:r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7CBC2CE0-E309-1B8F-1FA2-40F71F4A68A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635338" y="1459630"/>
              <a:ext cx="5036089" cy="5068957"/>
              <a:chOff x="6635338" y="1459630"/>
              <a:chExt cx="5036089" cy="5068957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D905D970-13B6-62FF-E43F-44B7870799EF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7289513" y="1459630"/>
                <a:ext cx="4381914" cy="5068957"/>
                <a:chOff x="5646404" y="0"/>
                <a:chExt cx="5928471" cy="6858000"/>
              </a:xfrm>
            </p:grpSpPr>
            <p:pic>
              <p:nvPicPr>
                <p:cNvPr id="4" name="Picture 3">
                  <a:extLst>
                    <a:ext uri="{FF2B5EF4-FFF2-40B4-BE49-F238E27FC236}">
                      <a16:creationId xmlns:a16="http://schemas.microsoft.com/office/drawing/2014/main" id="{FD8E569A-B4A0-050B-BEE5-19CD56E6EC6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646404" y="0"/>
                  <a:ext cx="990063" cy="6858000"/>
                </a:xfrm>
                <a:prstGeom prst="rect">
                  <a:avLst/>
                </a:prstGeom>
              </p:spPr>
            </p:pic>
            <p:pic>
              <p:nvPicPr>
                <p:cNvPr id="5" name="Picture 4">
                  <a:extLst>
                    <a:ext uri="{FF2B5EF4-FFF2-40B4-BE49-F238E27FC236}">
                      <a16:creationId xmlns:a16="http://schemas.microsoft.com/office/drawing/2014/main" id="{F9C5C4C8-C546-4E42-BD1D-AAE26A7E313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636467" y="0"/>
                  <a:ext cx="990063" cy="6858000"/>
                </a:xfrm>
                <a:prstGeom prst="rect">
                  <a:avLst/>
                </a:prstGeom>
              </p:spPr>
            </p:pic>
            <p:pic>
              <p:nvPicPr>
                <p:cNvPr id="6" name="Picture 5">
                  <a:extLst>
                    <a:ext uri="{FF2B5EF4-FFF2-40B4-BE49-F238E27FC236}">
                      <a16:creationId xmlns:a16="http://schemas.microsoft.com/office/drawing/2014/main" id="{06880C8B-63EB-4710-6A6B-8DA8C6FAE41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626530" y="0"/>
                  <a:ext cx="990063" cy="6858000"/>
                </a:xfrm>
                <a:prstGeom prst="rect">
                  <a:avLst/>
                </a:prstGeom>
              </p:spPr>
            </p:pic>
            <p:pic>
              <p:nvPicPr>
                <p:cNvPr id="7" name="Picture 6">
                  <a:extLst>
                    <a:ext uri="{FF2B5EF4-FFF2-40B4-BE49-F238E27FC236}">
                      <a16:creationId xmlns:a16="http://schemas.microsoft.com/office/drawing/2014/main" id="{7385C167-8D0B-BE46-864A-5E08AF78F9E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616593" y="0"/>
                  <a:ext cx="990063" cy="6858000"/>
                </a:xfrm>
                <a:prstGeom prst="rect">
                  <a:avLst/>
                </a:prstGeom>
              </p:spPr>
            </p:pic>
            <p:pic>
              <p:nvPicPr>
                <p:cNvPr id="8" name="Picture 7">
                  <a:extLst>
                    <a:ext uri="{FF2B5EF4-FFF2-40B4-BE49-F238E27FC236}">
                      <a16:creationId xmlns:a16="http://schemas.microsoft.com/office/drawing/2014/main" id="{2AF23E91-38ED-8D38-4147-31C89743E98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606656" y="0"/>
                  <a:ext cx="990063" cy="6858000"/>
                </a:xfrm>
                <a:prstGeom prst="rect">
                  <a:avLst/>
                </a:prstGeom>
              </p:spPr>
            </p:pic>
            <p:pic>
              <p:nvPicPr>
                <p:cNvPr id="9" name="Picture 8">
                  <a:extLst>
                    <a:ext uri="{FF2B5EF4-FFF2-40B4-BE49-F238E27FC236}">
                      <a16:creationId xmlns:a16="http://schemas.microsoft.com/office/drawing/2014/main" id="{5E4057EB-359E-5E4C-F64F-CCEE5AE833F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0584812" y="0"/>
                  <a:ext cx="990063" cy="6858000"/>
                </a:xfrm>
                <a:prstGeom prst="rect">
                  <a:avLst/>
                </a:prstGeom>
              </p:spPr>
            </p:pic>
          </p:grp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A1E7BF0-1674-F5EC-20F8-0AE535C987FF}"/>
                  </a:ext>
                </a:extLst>
              </p:cNvPr>
              <p:cNvSpPr txBox="1"/>
              <p:nvPr/>
            </p:nvSpPr>
            <p:spPr>
              <a:xfrm>
                <a:off x="6689141" y="1680069"/>
                <a:ext cx="544016" cy="2821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DE" sz="1400" b="1" dirty="0">
                    <a:solidFill>
                      <a:srgbClr val="0070C0"/>
                    </a:solidFill>
                  </a:rPr>
                  <a:t>Berb</a:t>
                </a:r>
                <a:endParaRPr lang="en-DE" b="1" dirty="0">
                  <a:solidFill>
                    <a:srgbClr val="0070C0"/>
                  </a:solidFill>
                </a:endParaRP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8DABFAB-123C-4135-FE90-866CBA7E5AB7}"/>
                  </a:ext>
                </a:extLst>
              </p:cNvPr>
              <p:cNvSpPr txBox="1"/>
              <p:nvPr/>
            </p:nvSpPr>
            <p:spPr>
              <a:xfrm>
                <a:off x="6669950" y="2373998"/>
                <a:ext cx="589571" cy="2821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DE" sz="1400" b="1" dirty="0">
                    <a:solidFill>
                      <a:srgbClr val="FE7401"/>
                    </a:solidFill>
                  </a:rPr>
                  <a:t>CA-O</a:t>
                </a:r>
                <a:endParaRPr lang="en-DE" b="1" dirty="0">
                  <a:solidFill>
                    <a:srgbClr val="FE7401"/>
                  </a:solidFill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9A86E8C-65DA-706A-630E-9BA9A016B65A}"/>
                  </a:ext>
                </a:extLst>
              </p:cNvPr>
              <p:cNvSpPr txBox="1"/>
              <p:nvPr/>
            </p:nvSpPr>
            <p:spPr>
              <a:xfrm>
                <a:off x="6635338" y="3058946"/>
                <a:ext cx="663047" cy="2821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DE" sz="1400" b="1" dirty="0">
                    <a:solidFill>
                      <a:srgbClr val="00A163"/>
                    </a:solidFill>
                  </a:rPr>
                  <a:t>DMSO</a:t>
                </a:r>
                <a:endParaRPr lang="en-DE" b="1" dirty="0">
                  <a:solidFill>
                    <a:srgbClr val="00A163"/>
                  </a:solidFill>
                </a:endParaRP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D15464E-6900-013B-B5F3-903E2D27687C}"/>
                  </a:ext>
                </a:extLst>
              </p:cNvPr>
              <p:cNvSpPr txBox="1"/>
              <p:nvPr/>
            </p:nvSpPr>
            <p:spPr>
              <a:xfrm>
                <a:off x="6717597" y="3791413"/>
                <a:ext cx="533729" cy="2821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DE" sz="1400" b="1" dirty="0">
                    <a:solidFill>
                      <a:srgbClr val="E90016"/>
                    </a:solidFill>
                  </a:rPr>
                  <a:t>Etop</a:t>
                </a:r>
                <a:endParaRPr lang="en-DE" b="1" dirty="0">
                  <a:solidFill>
                    <a:srgbClr val="E90016"/>
                  </a:solidFill>
                </a:endParaRP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37BDCD5-E089-0E9D-57D2-F55EF5549FB5}"/>
                  </a:ext>
                </a:extLst>
              </p:cNvPr>
              <p:cNvSpPr txBox="1"/>
              <p:nvPr/>
            </p:nvSpPr>
            <p:spPr>
              <a:xfrm>
                <a:off x="6717597" y="4523880"/>
                <a:ext cx="560181" cy="2821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DE" sz="1400" b="1" dirty="0">
                    <a:solidFill>
                      <a:srgbClr val="B736FF"/>
                    </a:solidFill>
                  </a:rPr>
                  <a:t>Fenb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3966F43-3BFA-4F80-9943-1C9ED90BAEF6}"/>
                  </a:ext>
                </a:extLst>
              </p:cNvPr>
              <p:cNvSpPr txBox="1"/>
              <p:nvPr/>
            </p:nvSpPr>
            <p:spPr>
              <a:xfrm>
                <a:off x="6763152" y="5220292"/>
                <a:ext cx="514626" cy="2821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DE" sz="1400" b="1" dirty="0">
                    <a:solidFill>
                      <a:srgbClr val="945247"/>
                    </a:solidFill>
                  </a:rPr>
                  <a:t>Flup</a:t>
                </a:r>
                <a:endParaRPr lang="en-DE" b="1" dirty="0">
                  <a:solidFill>
                    <a:srgbClr val="945247"/>
                  </a:solidFill>
                </a:endParaRP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F03DF0B-41B7-5E0B-9915-66B1EAD2048E}"/>
                  </a:ext>
                </a:extLst>
              </p:cNvPr>
              <p:cNvSpPr txBox="1"/>
              <p:nvPr/>
            </p:nvSpPr>
            <p:spPr>
              <a:xfrm>
                <a:off x="6768604" y="5988814"/>
                <a:ext cx="467131" cy="2821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DE" sz="1400" b="1" dirty="0">
                    <a:solidFill>
                      <a:srgbClr val="F26FC6"/>
                    </a:solidFill>
                  </a:rPr>
                  <a:t>Tetr</a:t>
                </a:r>
                <a:endParaRPr lang="en-DE" b="1" dirty="0">
                  <a:solidFill>
                    <a:srgbClr val="F26FC6"/>
                  </a:solidFill>
                </a:endParaRPr>
              </a:p>
            </p:txBody>
          </p:sp>
        </p:grpSp>
      </p:grpSp>
      <p:sp>
        <p:nvSpPr>
          <p:cNvPr id="33" name="Right Arrow 32">
            <a:extLst>
              <a:ext uri="{FF2B5EF4-FFF2-40B4-BE49-F238E27FC236}">
                <a16:creationId xmlns:a16="http://schemas.microsoft.com/office/drawing/2014/main" id="{C645B786-3DE7-8D90-CB2D-7B4581514CF8}"/>
              </a:ext>
            </a:extLst>
          </p:cNvPr>
          <p:cNvSpPr/>
          <p:nvPr/>
        </p:nvSpPr>
        <p:spPr>
          <a:xfrm>
            <a:off x="5063104" y="3708763"/>
            <a:ext cx="950267" cy="33139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443E3D1-AC00-FFF2-661C-1F4D987F2EFD}"/>
              </a:ext>
            </a:extLst>
          </p:cNvPr>
          <p:cNvSpPr txBox="1"/>
          <p:nvPr/>
        </p:nvSpPr>
        <p:spPr>
          <a:xfrm>
            <a:off x="5021505" y="3459683"/>
            <a:ext cx="8691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b="1" dirty="0"/>
              <a:t>k</a:t>
            </a:r>
            <a:r>
              <a:rPr lang="en-DE" sz="1200" b="1" dirty="0"/>
              <a:t>-medoid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420C361-B5B2-A2AF-F8F7-E5F1BB7CA2F6}"/>
              </a:ext>
            </a:extLst>
          </p:cNvPr>
          <p:cNvSpPr txBox="1"/>
          <p:nvPr/>
        </p:nvSpPr>
        <p:spPr>
          <a:xfrm>
            <a:off x="11528337" y="880181"/>
            <a:ext cx="6719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dirty="0"/>
              <a:t>E</a:t>
            </a:r>
            <a:r>
              <a:rPr lang="en-DE" sz="1400" b="1" dirty="0"/>
              <a:t> dist</a:t>
            </a:r>
          </a:p>
        </p:txBody>
      </p:sp>
      <p:graphicFrame>
        <p:nvGraphicFramePr>
          <p:cNvPr id="40" name="Table 39">
            <a:extLst>
              <a:ext uri="{FF2B5EF4-FFF2-40B4-BE49-F238E27FC236}">
                <a16:creationId xmlns:a16="http://schemas.microsoft.com/office/drawing/2014/main" id="{23231082-7D70-1809-B4BC-17FED51497B0}"/>
              </a:ext>
            </a:extLst>
          </p:cNvPr>
          <p:cNvGraphicFramePr>
            <a:graphicFrameLocks noGrp="1"/>
          </p:cNvGraphicFramePr>
          <p:nvPr/>
        </p:nvGraphicFramePr>
        <p:xfrm>
          <a:off x="11486417" y="1165171"/>
          <a:ext cx="658345" cy="550661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58345">
                  <a:extLst>
                    <a:ext uri="{9D8B030D-6E8A-4147-A177-3AD203B41FA5}">
                      <a16:colId xmlns:a16="http://schemas.microsoft.com/office/drawing/2014/main" val="931003945"/>
                    </a:ext>
                  </a:extLst>
                </a:gridCol>
              </a:tblGrid>
              <a:tr h="786659">
                <a:tc>
                  <a:txBody>
                    <a:bodyPr/>
                    <a:lstStyle/>
                    <a:p>
                      <a:pPr algn="ctr"/>
                      <a:r>
                        <a:rPr lang="en-DE" sz="1400" b="1" dirty="0"/>
                        <a:t>1613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21371943"/>
                  </a:ext>
                </a:extLst>
              </a:tr>
              <a:tr h="786659">
                <a:tc>
                  <a:txBody>
                    <a:bodyPr/>
                    <a:lstStyle/>
                    <a:p>
                      <a:pPr algn="ctr"/>
                      <a:r>
                        <a:rPr lang="en-DE" sz="1400" b="1" dirty="0"/>
                        <a:t>1104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03229734"/>
                  </a:ext>
                </a:extLst>
              </a:tr>
              <a:tr h="786659">
                <a:tc>
                  <a:txBody>
                    <a:bodyPr/>
                    <a:lstStyle/>
                    <a:p>
                      <a:pPr algn="ctr"/>
                      <a:r>
                        <a:rPr lang="en-DE" sz="1400" b="1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87649572"/>
                  </a:ext>
                </a:extLst>
              </a:tr>
              <a:tr h="786659">
                <a:tc>
                  <a:txBody>
                    <a:bodyPr/>
                    <a:lstStyle/>
                    <a:p>
                      <a:pPr algn="ctr"/>
                      <a:r>
                        <a:rPr lang="en-DE" sz="1400" b="1" dirty="0"/>
                        <a:t>545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95438536"/>
                  </a:ext>
                </a:extLst>
              </a:tr>
              <a:tr h="786659">
                <a:tc>
                  <a:txBody>
                    <a:bodyPr/>
                    <a:lstStyle/>
                    <a:p>
                      <a:pPr algn="ctr"/>
                      <a:r>
                        <a:rPr lang="en-DE" sz="1400" b="1" dirty="0"/>
                        <a:t>712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15636502"/>
                  </a:ext>
                </a:extLst>
              </a:tr>
              <a:tr h="786659">
                <a:tc>
                  <a:txBody>
                    <a:bodyPr/>
                    <a:lstStyle/>
                    <a:p>
                      <a:pPr algn="ctr"/>
                      <a:r>
                        <a:rPr lang="en-DE" sz="1400" b="1" dirty="0"/>
                        <a:t>720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76619897"/>
                  </a:ext>
                </a:extLst>
              </a:tr>
              <a:tr h="786659">
                <a:tc>
                  <a:txBody>
                    <a:bodyPr/>
                    <a:lstStyle/>
                    <a:p>
                      <a:pPr algn="ctr"/>
                      <a:r>
                        <a:rPr lang="en-DE" sz="1400" b="1" dirty="0"/>
                        <a:t>1278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3930005"/>
                  </a:ext>
                </a:extLst>
              </a:tr>
            </a:tbl>
          </a:graphicData>
        </a:graphic>
      </p:graphicFrame>
      <p:pic>
        <p:nvPicPr>
          <p:cNvPr id="19" name="Picture 18">
            <a:extLst>
              <a:ext uri="{FF2B5EF4-FFF2-40B4-BE49-F238E27FC236}">
                <a16:creationId xmlns:a16="http://schemas.microsoft.com/office/drawing/2014/main" id="{43861097-B527-58BB-1CC1-BAEB5A92728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94823" y="4978175"/>
            <a:ext cx="1328829" cy="1019102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24E15E60-C7B6-CFF2-7D5E-3AB6FF21EBFC}"/>
              </a:ext>
            </a:extLst>
          </p:cNvPr>
          <p:cNvSpPr/>
          <p:nvPr/>
        </p:nvSpPr>
        <p:spPr>
          <a:xfrm>
            <a:off x="2164461" y="2698726"/>
            <a:ext cx="1948639" cy="268766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0256C63-D185-888F-2CE7-68C15391F99F}"/>
              </a:ext>
            </a:extLst>
          </p:cNvPr>
          <p:cNvSpPr/>
          <p:nvPr/>
        </p:nvSpPr>
        <p:spPr>
          <a:xfrm>
            <a:off x="6013370" y="2698726"/>
            <a:ext cx="6131391" cy="76095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287045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5" grpId="0"/>
      <p:bldP spid="37" grpId="0"/>
      <p:bldP spid="3" grpId="0" animBg="1"/>
      <p:bldP spid="2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5666EC-9B6C-784F-E2A7-7D6BEAC24C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3DE75D3D-F98E-56C5-9733-FE0D3E7918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671" y="339073"/>
            <a:ext cx="10471857" cy="445136"/>
          </a:xfrm>
        </p:spPr>
        <p:txBody>
          <a:bodyPr>
            <a:noAutofit/>
          </a:bodyPr>
          <a:lstStyle/>
          <a:p>
            <a:pPr algn="ctr"/>
            <a:r>
              <a:rPr lang="en-GB" sz="2800" b="1" dirty="0"/>
              <a:t>DMSO density regions can reveal subpopulations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F57DB7E-C76A-1DB7-8102-361C40583E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0155" y="1248560"/>
            <a:ext cx="4526406" cy="3478011"/>
          </a:xfrm>
          <a:prstGeom prst="rect">
            <a:avLst/>
          </a:prstGeom>
        </p:spPr>
      </p:pic>
      <p:grpSp>
        <p:nvGrpSpPr>
          <p:cNvPr id="69" name="Group 68">
            <a:extLst>
              <a:ext uri="{FF2B5EF4-FFF2-40B4-BE49-F238E27FC236}">
                <a16:creationId xmlns:a16="http://schemas.microsoft.com/office/drawing/2014/main" id="{1083076C-A314-9300-E5CF-2F20E6B3FE66}"/>
              </a:ext>
            </a:extLst>
          </p:cNvPr>
          <p:cNvGrpSpPr/>
          <p:nvPr/>
        </p:nvGrpSpPr>
        <p:grpSpPr>
          <a:xfrm>
            <a:off x="1033298" y="1299413"/>
            <a:ext cx="3389974" cy="1827372"/>
            <a:chOff x="1033298" y="1299413"/>
            <a:chExt cx="3389974" cy="1827372"/>
          </a:xfrm>
        </p:grpSpPr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8C8FC8E6-914A-1321-D2F8-18E544ABA01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33298" y="1299413"/>
              <a:ext cx="1835992" cy="1827372"/>
            </a:xfrm>
            <a:prstGeom prst="rect">
              <a:avLst/>
            </a:prstGeom>
          </p:spPr>
        </p:pic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AD1FAE73-5E2A-FB02-E8AA-611F57EC378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952520" y="2170323"/>
              <a:ext cx="842791" cy="253388"/>
            </a:xfrm>
            <a:prstGeom prst="straightConnector1">
              <a:avLst/>
            </a:prstGeom>
            <a:ln w="127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48BB129A-9C36-D0FF-8B52-A8720A2A4A44}"/>
                </a:ext>
              </a:extLst>
            </p:cNvPr>
            <p:cNvSpPr/>
            <p:nvPr/>
          </p:nvSpPr>
          <p:spPr>
            <a:xfrm>
              <a:off x="3863000" y="2252900"/>
              <a:ext cx="560272" cy="490299"/>
            </a:xfrm>
            <a:prstGeom prst="ellipse">
              <a:avLst/>
            </a:prstGeom>
            <a:noFill/>
            <a:ln w="19050">
              <a:solidFill>
                <a:srgbClr val="0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FF24B8E5-7896-61AA-BC27-0528F6D2250E}"/>
              </a:ext>
            </a:extLst>
          </p:cNvPr>
          <p:cNvGrpSpPr/>
          <p:nvPr/>
        </p:nvGrpSpPr>
        <p:grpSpPr>
          <a:xfrm>
            <a:off x="1033298" y="2765544"/>
            <a:ext cx="3333895" cy="2443098"/>
            <a:chOff x="1033298" y="2765544"/>
            <a:chExt cx="3333895" cy="2443098"/>
          </a:xfrm>
        </p:grpSpPr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AA2A880E-0E33-4A4D-8E64-E0DF1C425C0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33298" y="3353186"/>
              <a:ext cx="1835993" cy="1855456"/>
            </a:xfrm>
            <a:prstGeom prst="rect">
              <a:avLst/>
            </a:prstGeom>
          </p:spPr>
        </p:pic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120AA5C7-9E05-BAE4-E117-EC0E7EB69D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90198" y="3090466"/>
              <a:ext cx="861408" cy="482576"/>
            </a:xfrm>
            <a:prstGeom prst="straightConnector1">
              <a:avLst/>
            </a:prstGeom>
            <a:ln w="127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0A108E65-6AAA-BD55-F6BA-5BD33637BEBC}"/>
                </a:ext>
              </a:extLst>
            </p:cNvPr>
            <p:cNvSpPr/>
            <p:nvPr/>
          </p:nvSpPr>
          <p:spPr>
            <a:xfrm>
              <a:off x="3863000" y="2765544"/>
              <a:ext cx="504193" cy="384370"/>
            </a:xfrm>
            <a:prstGeom prst="ellipse">
              <a:avLst/>
            </a:prstGeom>
            <a:noFill/>
            <a:ln w="19050">
              <a:solidFill>
                <a:srgbClr val="0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59DBC668-8569-BCF9-7194-353684E7C7BA}"/>
              </a:ext>
            </a:extLst>
          </p:cNvPr>
          <p:cNvGrpSpPr/>
          <p:nvPr/>
        </p:nvGrpSpPr>
        <p:grpSpPr>
          <a:xfrm>
            <a:off x="3151209" y="2873572"/>
            <a:ext cx="2012731" cy="3848222"/>
            <a:chOff x="3151209" y="2873572"/>
            <a:chExt cx="2012731" cy="3848222"/>
          </a:xfrm>
        </p:grpSpPr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F025199F-0595-24B8-C0E7-1C16E14FB13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151209" y="4709063"/>
              <a:ext cx="2012731" cy="2012731"/>
            </a:xfrm>
            <a:prstGeom prst="rect">
              <a:avLst/>
            </a:prstGeom>
          </p:spPr>
        </p:pic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DA6EB7F7-6040-343A-382C-65A9C2C93290}"/>
                </a:ext>
              </a:extLst>
            </p:cNvPr>
            <p:cNvSpPr/>
            <p:nvPr/>
          </p:nvSpPr>
          <p:spPr>
            <a:xfrm>
              <a:off x="4376877" y="2873572"/>
              <a:ext cx="504193" cy="384370"/>
            </a:xfrm>
            <a:prstGeom prst="ellipse">
              <a:avLst/>
            </a:prstGeom>
            <a:noFill/>
            <a:ln w="19050">
              <a:solidFill>
                <a:srgbClr val="0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7EC81C5F-1269-005C-C4F6-A33538E881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59241" y="3280287"/>
              <a:ext cx="244618" cy="1338256"/>
            </a:xfrm>
            <a:prstGeom prst="straightConnector1">
              <a:avLst/>
            </a:prstGeom>
            <a:ln w="127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0EC06B8B-ADE2-310D-8193-721254EA3211}"/>
              </a:ext>
            </a:extLst>
          </p:cNvPr>
          <p:cNvGrpSpPr/>
          <p:nvPr/>
        </p:nvGrpSpPr>
        <p:grpSpPr>
          <a:xfrm>
            <a:off x="5167685" y="3040863"/>
            <a:ext cx="2453169" cy="3633073"/>
            <a:chOff x="5167685" y="3040863"/>
            <a:chExt cx="2453169" cy="3633073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06DA5CF1-C016-D3C6-9E33-A226BD7A4E3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769606" y="4822688"/>
              <a:ext cx="1851248" cy="1851248"/>
            </a:xfrm>
            <a:prstGeom prst="rect">
              <a:avLst/>
            </a:prstGeom>
          </p:spPr>
        </p:pic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2B5A5A26-CD3F-975B-ECAA-1D483A57AD3D}"/>
                </a:ext>
              </a:extLst>
            </p:cNvPr>
            <p:cNvSpPr/>
            <p:nvPr/>
          </p:nvSpPr>
          <p:spPr>
            <a:xfrm>
              <a:off x="5167685" y="3040863"/>
              <a:ext cx="911346" cy="908552"/>
            </a:xfrm>
            <a:prstGeom prst="ellipse">
              <a:avLst/>
            </a:prstGeom>
            <a:noFill/>
            <a:ln w="19050">
              <a:solidFill>
                <a:srgbClr val="0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6A12FB02-817F-9A2D-3531-4FFD91D66A23}"/>
                </a:ext>
              </a:extLst>
            </p:cNvPr>
            <p:cNvCxnSpPr>
              <a:cxnSpLocks/>
            </p:cNvCxnSpPr>
            <p:nvPr/>
          </p:nvCxnSpPr>
          <p:spPr>
            <a:xfrm>
              <a:off x="5943600" y="3973081"/>
              <a:ext cx="571500" cy="753490"/>
            </a:xfrm>
            <a:prstGeom prst="straightConnector1">
              <a:avLst/>
            </a:prstGeom>
            <a:ln w="127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110105E0-B3C6-13A4-E567-7ECE54A8A3D3}"/>
              </a:ext>
            </a:extLst>
          </p:cNvPr>
          <p:cNvGrpSpPr/>
          <p:nvPr/>
        </p:nvGrpSpPr>
        <p:grpSpPr>
          <a:xfrm>
            <a:off x="6239557" y="3065757"/>
            <a:ext cx="4175024" cy="2381373"/>
            <a:chOff x="6239557" y="3065757"/>
            <a:chExt cx="4175024" cy="2381373"/>
          </a:xfrm>
        </p:grpSpPr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ECEA592E-E70E-9F00-AFE0-E86F590DCFF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390124" y="3429000"/>
              <a:ext cx="2024457" cy="2018130"/>
            </a:xfrm>
            <a:prstGeom prst="rect">
              <a:avLst/>
            </a:prstGeom>
          </p:spPr>
        </p:pic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F82F330B-F5C7-1A85-C761-34D592359FD8}"/>
                </a:ext>
              </a:extLst>
            </p:cNvPr>
            <p:cNvSpPr/>
            <p:nvPr/>
          </p:nvSpPr>
          <p:spPr>
            <a:xfrm>
              <a:off x="6239557" y="3065757"/>
              <a:ext cx="911346" cy="908552"/>
            </a:xfrm>
            <a:prstGeom prst="ellipse">
              <a:avLst/>
            </a:prstGeom>
            <a:noFill/>
            <a:ln w="19050">
              <a:solidFill>
                <a:srgbClr val="0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E1DC4F59-0195-84DE-6F6E-E26E48911E16}"/>
                </a:ext>
              </a:extLst>
            </p:cNvPr>
            <p:cNvCxnSpPr>
              <a:cxnSpLocks/>
            </p:cNvCxnSpPr>
            <p:nvPr/>
          </p:nvCxnSpPr>
          <p:spPr>
            <a:xfrm>
              <a:off x="7166862" y="3747280"/>
              <a:ext cx="1119679" cy="496108"/>
            </a:xfrm>
            <a:prstGeom prst="straightConnector1">
              <a:avLst/>
            </a:prstGeom>
            <a:ln w="127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07565257-D252-CFB6-0F54-C09E00666800}"/>
              </a:ext>
            </a:extLst>
          </p:cNvPr>
          <p:cNvGrpSpPr/>
          <p:nvPr/>
        </p:nvGrpSpPr>
        <p:grpSpPr>
          <a:xfrm>
            <a:off x="5272158" y="969436"/>
            <a:ext cx="4996381" cy="2018129"/>
            <a:chOff x="5272158" y="969436"/>
            <a:chExt cx="4996381" cy="2018129"/>
          </a:xfrm>
        </p:grpSpPr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E8757350-91C9-EDB5-48AD-C1870C7BBF0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244084" y="969436"/>
              <a:ext cx="2024455" cy="2018129"/>
            </a:xfrm>
            <a:prstGeom prst="rect">
              <a:avLst/>
            </a:prstGeom>
          </p:spPr>
        </p:pic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4ECD74B6-1836-FBA0-9478-EBDE3BE841BE}"/>
                </a:ext>
              </a:extLst>
            </p:cNvPr>
            <p:cNvSpPr/>
            <p:nvPr/>
          </p:nvSpPr>
          <p:spPr>
            <a:xfrm>
              <a:off x="5272158" y="2093724"/>
              <a:ext cx="911346" cy="779848"/>
            </a:xfrm>
            <a:prstGeom prst="ellipse">
              <a:avLst/>
            </a:prstGeom>
            <a:noFill/>
            <a:ln w="19050">
              <a:solidFill>
                <a:srgbClr val="0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74D3789E-9661-4237-4BAB-F6D8CE4CD3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39557" y="1989709"/>
              <a:ext cx="1855950" cy="434002"/>
            </a:xfrm>
            <a:prstGeom prst="straightConnector1">
              <a:avLst/>
            </a:prstGeom>
            <a:ln w="127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3A2AE160-E318-55E2-87E8-FCBF26139D1C}"/>
              </a:ext>
            </a:extLst>
          </p:cNvPr>
          <p:cNvSpPr/>
          <p:nvPr/>
        </p:nvSpPr>
        <p:spPr>
          <a:xfrm>
            <a:off x="0" y="3195"/>
            <a:ext cx="502920" cy="512788"/>
          </a:xfrm>
          <a:prstGeom prst="roundRect">
            <a:avLst/>
          </a:prstGeom>
          <a:solidFill>
            <a:srgbClr val="F7CEC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296139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FBE6D9-52DF-BFB0-70DD-B4C614C8D9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26D1374-F48A-AF39-3894-36CBA578F2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105"/>
          <a:stretch/>
        </p:blipFill>
        <p:spPr>
          <a:xfrm>
            <a:off x="2792742" y="960119"/>
            <a:ext cx="6606515" cy="4398269"/>
          </a:xfrm>
          <a:prstGeom prst="rect">
            <a:avLst/>
          </a:prstGeom>
        </p:spPr>
      </p:pic>
      <p:sp>
        <p:nvSpPr>
          <p:cNvPr id="2" name="Rubrik 1">
            <a:extLst>
              <a:ext uri="{FF2B5EF4-FFF2-40B4-BE49-F238E27FC236}">
                <a16:creationId xmlns:a16="http://schemas.microsoft.com/office/drawing/2014/main" id="{D9E8E73A-7287-92AC-AB3C-052724FB4D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473" y="305415"/>
            <a:ext cx="10471857" cy="445136"/>
          </a:xfrm>
        </p:spPr>
        <p:txBody>
          <a:bodyPr>
            <a:noAutofit/>
          </a:bodyPr>
          <a:lstStyle/>
          <a:p>
            <a:pPr algn="ctr"/>
            <a:r>
              <a:rPr lang="en-GB" sz="2800" b="1" dirty="0"/>
              <a:t>DMSO density regions can reveal subpopulations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1872DCC-1F68-9897-B67F-A8074EEA50A4}"/>
              </a:ext>
            </a:extLst>
          </p:cNvPr>
          <p:cNvCxnSpPr>
            <a:cxnSpLocks/>
          </p:cNvCxnSpPr>
          <p:nvPr/>
        </p:nvCxnSpPr>
        <p:spPr>
          <a:xfrm flipH="1">
            <a:off x="2436223" y="2723606"/>
            <a:ext cx="1175657" cy="163534"/>
          </a:xfrm>
          <a:prstGeom prst="straightConnector1">
            <a:avLst/>
          </a:prstGeom>
          <a:ln w="190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2512641-ED8B-E64B-BED7-56410ECD697A}"/>
              </a:ext>
            </a:extLst>
          </p:cNvPr>
          <p:cNvSpPr txBox="1"/>
          <p:nvPr/>
        </p:nvSpPr>
        <p:spPr>
          <a:xfrm>
            <a:off x="101543" y="2810329"/>
            <a:ext cx="23807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400" b="1" dirty="0"/>
              <a:t>High mitochondrial signal</a:t>
            </a:r>
          </a:p>
          <a:p>
            <a:pPr algn="ctr"/>
            <a:r>
              <a:rPr lang="en-DE" sz="1400" b="1" dirty="0"/>
              <a:t>Metabolically active?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3A25124-2A61-D12C-077F-96793DBCAF6B}"/>
              </a:ext>
            </a:extLst>
          </p:cNvPr>
          <p:cNvSpPr txBox="1"/>
          <p:nvPr/>
        </p:nvSpPr>
        <p:spPr>
          <a:xfrm>
            <a:off x="2482323" y="5543082"/>
            <a:ext cx="20217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E" sz="1400" b="1" dirty="0"/>
              <a:t>High nucleus signal</a:t>
            </a:r>
          </a:p>
          <a:p>
            <a:pPr algn="ctr"/>
            <a:r>
              <a:rPr lang="en-DE" sz="1400" b="1" dirty="0"/>
              <a:t>Dying/ dividing cells?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4B89C9B-ED9B-A07A-287B-E568329D278C}"/>
              </a:ext>
            </a:extLst>
          </p:cNvPr>
          <p:cNvCxnSpPr>
            <a:cxnSpLocks/>
            <a:endCxn id="13" idx="0"/>
          </p:cNvCxnSpPr>
          <p:nvPr/>
        </p:nvCxnSpPr>
        <p:spPr>
          <a:xfrm flipH="1">
            <a:off x="3493177" y="3333549"/>
            <a:ext cx="1189112" cy="2209533"/>
          </a:xfrm>
          <a:prstGeom prst="straightConnector1">
            <a:avLst/>
          </a:prstGeom>
          <a:ln w="190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ABF73EC7-547F-9497-C734-4BF901E44AB3}"/>
              </a:ext>
            </a:extLst>
          </p:cNvPr>
          <p:cNvSpPr txBox="1"/>
          <p:nvPr/>
        </p:nvSpPr>
        <p:spPr>
          <a:xfrm>
            <a:off x="5421086" y="5650803"/>
            <a:ext cx="21307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E" sz="1400" b="1" dirty="0"/>
              <a:t>Dense cell populations</a:t>
            </a:r>
          </a:p>
          <a:p>
            <a:r>
              <a:rPr lang="en-DE" sz="1400" b="1" dirty="0"/>
              <a:t>“Core population”?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DF69EA4-87C9-4845-59BC-06FED6BC7AD9}"/>
              </a:ext>
            </a:extLst>
          </p:cNvPr>
          <p:cNvCxnSpPr>
            <a:cxnSpLocks/>
            <a:endCxn id="17" idx="0"/>
          </p:cNvCxnSpPr>
          <p:nvPr/>
        </p:nvCxnSpPr>
        <p:spPr>
          <a:xfrm>
            <a:off x="5871402" y="3949262"/>
            <a:ext cx="615040" cy="1701541"/>
          </a:xfrm>
          <a:prstGeom prst="straightConnector1">
            <a:avLst/>
          </a:prstGeom>
          <a:ln w="190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4074771-791D-7055-7B1C-4E691E631D52}"/>
              </a:ext>
            </a:extLst>
          </p:cNvPr>
          <p:cNvCxnSpPr>
            <a:cxnSpLocks/>
          </p:cNvCxnSpPr>
          <p:nvPr/>
        </p:nvCxnSpPr>
        <p:spPr>
          <a:xfrm flipV="1">
            <a:off x="6278527" y="1848394"/>
            <a:ext cx="2649936" cy="214633"/>
          </a:xfrm>
          <a:prstGeom prst="straightConnector1">
            <a:avLst/>
          </a:prstGeom>
          <a:ln w="190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12C3FE45-9044-7F00-A9BF-A00DC3CF104D}"/>
              </a:ext>
            </a:extLst>
          </p:cNvPr>
          <p:cNvSpPr txBox="1"/>
          <p:nvPr/>
        </p:nvSpPr>
        <p:spPr>
          <a:xfrm>
            <a:off x="8928463" y="1693709"/>
            <a:ext cx="21194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400" b="1" dirty="0"/>
              <a:t>Loose cell populations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9365725-DF14-975B-B76A-7429FE3AE622}"/>
              </a:ext>
            </a:extLst>
          </p:cNvPr>
          <p:cNvCxnSpPr>
            <a:cxnSpLocks/>
          </p:cNvCxnSpPr>
          <p:nvPr/>
        </p:nvCxnSpPr>
        <p:spPr>
          <a:xfrm>
            <a:off x="7760175" y="3373886"/>
            <a:ext cx="1639082" cy="760508"/>
          </a:xfrm>
          <a:prstGeom prst="straightConnector1">
            <a:avLst/>
          </a:prstGeom>
          <a:ln w="190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CDDD6275-E626-6488-7D15-F06CBD01CECC}"/>
              </a:ext>
            </a:extLst>
          </p:cNvPr>
          <p:cNvSpPr txBox="1"/>
          <p:nvPr/>
        </p:nvSpPr>
        <p:spPr>
          <a:xfrm>
            <a:off x="9391708" y="4072853"/>
            <a:ext cx="15773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400" b="1" dirty="0"/>
              <a:t>High AGP signal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C679841C-CD28-478F-95E0-077679BD86B3}"/>
              </a:ext>
            </a:extLst>
          </p:cNvPr>
          <p:cNvSpPr/>
          <p:nvPr/>
        </p:nvSpPr>
        <p:spPr>
          <a:xfrm>
            <a:off x="0" y="3195"/>
            <a:ext cx="502920" cy="512788"/>
          </a:xfrm>
          <a:prstGeom prst="roundRect">
            <a:avLst/>
          </a:prstGeom>
          <a:solidFill>
            <a:srgbClr val="F7CEC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188044593"/>
      </p:ext>
    </p:extLst>
  </p:cSld>
  <p:clrMapOvr>
    <a:masterClrMapping/>
  </p:clrMapOvr>
</p:sld>
</file>

<file path=ppt/theme/theme1.xml><?xml version="1.0" encoding="utf-8"?>
<a:theme xmlns:a="http://schemas.openxmlformats.org/drawingml/2006/main" name="UU_white">
  <a:themeElements>
    <a:clrScheme name="Gre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022_09-28_UU_template_16_9_engelska" id="{F4718220-4B85-F744-8301-8ADFCA713DC3}" vid="{D87DB34C-2255-654C-A142-67C8010B8DC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UU_white</Template>
  <TotalTime>17245</TotalTime>
  <Words>803</Words>
  <Application>Microsoft Macintosh PowerPoint</Application>
  <PresentationFormat>Widescreen</PresentationFormat>
  <Paragraphs>127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Cambria Math</vt:lpstr>
      <vt:lpstr>UU_white</vt:lpstr>
      <vt:lpstr>PowerPoint Presentation</vt:lpstr>
      <vt:lpstr>Single cell morphological analysis</vt:lpstr>
      <vt:lpstr>Cell painting enables  unbiased phenotypical screening</vt:lpstr>
      <vt:lpstr>Datasets</vt:lpstr>
      <vt:lpstr>Workflow</vt:lpstr>
      <vt:lpstr>Selected methods</vt:lpstr>
      <vt:lpstr>SPECS reference compounds show distinct morphologies</vt:lpstr>
      <vt:lpstr>DMSO density regions can reveal subpopulations</vt:lpstr>
      <vt:lpstr>DMSO density regions can reveal subpopulations</vt:lpstr>
      <vt:lpstr>Cell death experiment data provides insight into dose dependant morphologies</vt:lpstr>
      <vt:lpstr>Mechanism of Action prediction in SPECS5K</vt:lpstr>
      <vt:lpstr>MLP and ensemble methods for MoA prediction</vt:lpstr>
      <vt:lpstr>MLP predicts MoAs mostly accurately</vt:lpstr>
      <vt:lpstr>MLP and ensemble methods for MoA prediction</vt:lpstr>
      <vt:lpstr>AutoGluon ensemble beats other classifiers</vt:lpstr>
      <vt:lpstr>PowerPoint Presentation</vt:lpstr>
      <vt:lpstr>Selected references</vt:lpstr>
      <vt:lpstr>EXTRA SLIDES</vt:lpstr>
      <vt:lpstr>E distance  vs grit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Benjamin Frey</dc:creator>
  <cp:lastModifiedBy>Benjamin Frey</cp:lastModifiedBy>
  <cp:revision>1</cp:revision>
  <dcterms:created xsi:type="dcterms:W3CDTF">2024-01-23T21:56:41Z</dcterms:created>
  <dcterms:modified xsi:type="dcterms:W3CDTF">2024-02-26T11:04:44Z</dcterms:modified>
</cp:coreProperties>
</file>